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6" r:id="rId3"/>
    <p:sldId id="277" r:id="rId4"/>
    <p:sldId id="272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73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74" r:id="rId25"/>
    <p:sldId id="278" r:id="rId26"/>
    <p:sldId id="279" r:id="rId27"/>
    <p:sldId id="269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4699"/>
  </p:normalViewPr>
  <p:slideViewPr>
    <p:cSldViewPr snapToGrid="0" snapToObjects="1">
      <p:cViewPr varScale="1">
        <p:scale>
          <a:sx n="109" d="100"/>
          <a:sy n="109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hyperlink" Target="https://michaeltoth.me/a-detailed-guide-to-plotting-line-graphs-in-r-using-ggplot-geom_line.htm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hyperlink" Target="https://michaeltoth.me/a-detailed-guide-to-plotting-line-graphs-in-r-using-ggplot-geom_line.htm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A67205-0A33-4095-8A7D-B8FE646685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BE2BF8-4440-41FB-9A4F-483B22B9CE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Why?</a:t>
          </a:r>
        </a:p>
      </dgm:t>
    </dgm:pt>
    <dgm:pt modelId="{2B094E1A-F376-48B4-BFAA-923A06D4AD1C}" type="parTrans" cxnId="{5B05894C-4BCD-4DFE-94BB-CE2BB8AC1FE2}">
      <dgm:prSet/>
      <dgm:spPr/>
      <dgm:t>
        <a:bodyPr/>
        <a:lstStyle/>
        <a:p>
          <a:endParaRPr lang="en-US"/>
        </a:p>
      </dgm:t>
    </dgm:pt>
    <dgm:pt modelId="{66AA1B69-0097-44BC-A7E4-DC7A1A268534}" type="sibTrans" cxnId="{5B05894C-4BCD-4DFE-94BB-CE2BB8AC1FE2}">
      <dgm:prSet/>
      <dgm:spPr/>
      <dgm:t>
        <a:bodyPr/>
        <a:lstStyle/>
        <a:p>
          <a:endParaRPr lang="en-US"/>
        </a:p>
      </dgm:t>
    </dgm:pt>
    <dgm:pt modelId="{843530B1-9EB8-4CCF-BC58-4D60E10D0A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What?</a:t>
          </a:r>
        </a:p>
      </dgm:t>
    </dgm:pt>
    <dgm:pt modelId="{A4616AFB-E5BF-4314-A55D-9AF7B32350F2}" type="parTrans" cxnId="{6BAB8CAA-71E5-4606-8F85-28C98D9CF645}">
      <dgm:prSet/>
      <dgm:spPr/>
      <dgm:t>
        <a:bodyPr/>
        <a:lstStyle/>
        <a:p>
          <a:endParaRPr lang="en-US"/>
        </a:p>
      </dgm:t>
    </dgm:pt>
    <dgm:pt modelId="{F0735E27-E68B-4C3A-BD91-3572CFB50581}" type="sibTrans" cxnId="{6BAB8CAA-71E5-4606-8F85-28C98D9CF645}">
      <dgm:prSet/>
      <dgm:spPr/>
      <dgm:t>
        <a:bodyPr/>
        <a:lstStyle/>
        <a:p>
          <a:endParaRPr lang="en-US"/>
        </a:p>
      </dgm:t>
    </dgm:pt>
    <dgm:pt modelId="{81B65E7A-66F1-43F9-80DC-216A0C0D20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Advantages</a:t>
          </a:r>
        </a:p>
      </dgm:t>
    </dgm:pt>
    <dgm:pt modelId="{80AE475D-E3F4-4E03-A86E-E0DBD8492DBE}" type="parTrans" cxnId="{A89A7496-26E6-4348-A2DD-641F7923993B}">
      <dgm:prSet/>
      <dgm:spPr/>
      <dgm:t>
        <a:bodyPr/>
        <a:lstStyle/>
        <a:p>
          <a:endParaRPr lang="en-US"/>
        </a:p>
      </dgm:t>
    </dgm:pt>
    <dgm:pt modelId="{B910A120-E780-4681-A4CB-B5B57719D791}" type="sibTrans" cxnId="{A89A7496-26E6-4348-A2DD-641F7923993B}">
      <dgm:prSet/>
      <dgm:spPr/>
      <dgm:t>
        <a:bodyPr/>
        <a:lstStyle/>
        <a:p>
          <a:endParaRPr lang="en-US"/>
        </a:p>
      </dgm:t>
    </dgm:pt>
    <dgm:pt modelId="{44210B6C-121A-426B-85FF-939348EEE6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APIs vs Microservices</a:t>
          </a:r>
        </a:p>
      </dgm:t>
    </dgm:pt>
    <dgm:pt modelId="{75738706-AE37-45BB-995D-998C3FF2B67B}" type="parTrans" cxnId="{E3B04E41-ED56-4699-920F-1E4CCCFEDD1D}">
      <dgm:prSet/>
      <dgm:spPr/>
      <dgm:t>
        <a:bodyPr/>
        <a:lstStyle/>
        <a:p>
          <a:endParaRPr lang="en-US"/>
        </a:p>
      </dgm:t>
    </dgm:pt>
    <dgm:pt modelId="{EAE7E82D-4905-48D5-BF41-C1FB72595070}" type="sibTrans" cxnId="{E3B04E41-ED56-4699-920F-1E4CCCFEDD1D}">
      <dgm:prSet/>
      <dgm:spPr/>
      <dgm:t>
        <a:bodyPr/>
        <a:lstStyle/>
        <a:p>
          <a:endParaRPr lang="en-US"/>
        </a:p>
      </dgm:t>
    </dgm:pt>
    <dgm:pt modelId="{0B52F7B9-E18F-40EB-8E21-36FB505A39CD}" type="pres">
      <dgm:prSet presAssocID="{ECA67205-0A33-4095-8A7D-B8FE646685DD}" presName="root" presStyleCnt="0">
        <dgm:presLayoutVars>
          <dgm:dir/>
          <dgm:resizeHandles val="exact"/>
        </dgm:presLayoutVars>
      </dgm:prSet>
      <dgm:spPr/>
    </dgm:pt>
    <dgm:pt modelId="{EEE9A688-ED9A-4F43-B868-04BF82074576}" type="pres">
      <dgm:prSet presAssocID="{7EBE2BF8-4440-41FB-9A4F-483B22B9CE51}" presName="compNode" presStyleCnt="0"/>
      <dgm:spPr/>
    </dgm:pt>
    <dgm:pt modelId="{A8C5AF4A-AFC9-4529-87B9-DDB75081641B}" type="pres">
      <dgm:prSet presAssocID="{7EBE2BF8-4440-41FB-9A4F-483B22B9CE51}" presName="bgRect" presStyleLbl="bgShp" presStyleIdx="0" presStyleCnt="4"/>
      <dgm:spPr/>
    </dgm:pt>
    <dgm:pt modelId="{D140DC1F-4DAC-4C1E-BC4B-6377E68B2AEF}" type="pres">
      <dgm:prSet presAssocID="{7EBE2BF8-4440-41FB-9A4F-483B22B9CE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E0ABA117-8877-4413-8A9F-F967E96D78C3}" type="pres">
      <dgm:prSet presAssocID="{7EBE2BF8-4440-41FB-9A4F-483B22B9CE51}" presName="spaceRect" presStyleCnt="0"/>
      <dgm:spPr/>
    </dgm:pt>
    <dgm:pt modelId="{E31AF1D3-C051-4AA9-A984-6B6611FAEC67}" type="pres">
      <dgm:prSet presAssocID="{7EBE2BF8-4440-41FB-9A4F-483B22B9CE51}" presName="parTx" presStyleLbl="revTx" presStyleIdx="0" presStyleCnt="4">
        <dgm:presLayoutVars>
          <dgm:chMax val="0"/>
          <dgm:chPref val="0"/>
        </dgm:presLayoutVars>
      </dgm:prSet>
      <dgm:spPr/>
    </dgm:pt>
    <dgm:pt modelId="{B20CD3F3-C0E6-4908-B259-3E9D0F3764C3}" type="pres">
      <dgm:prSet presAssocID="{66AA1B69-0097-44BC-A7E4-DC7A1A268534}" presName="sibTrans" presStyleCnt="0"/>
      <dgm:spPr/>
    </dgm:pt>
    <dgm:pt modelId="{0B8B94F2-89BA-4A5B-ADFD-4F6646841D11}" type="pres">
      <dgm:prSet presAssocID="{843530B1-9EB8-4CCF-BC58-4D60E10D0ACD}" presName="compNode" presStyleCnt="0"/>
      <dgm:spPr/>
    </dgm:pt>
    <dgm:pt modelId="{3C57ADDB-C5F6-4A43-9488-EEE13297D2CD}" type="pres">
      <dgm:prSet presAssocID="{843530B1-9EB8-4CCF-BC58-4D60E10D0ACD}" presName="bgRect" presStyleLbl="bgShp" presStyleIdx="1" presStyleCnt="4"/>
      <dgm:spPr/>
    </dgm:pt>
    <dgm:pt modelId="{5F37B11A-059E-407D-B97B-58FFFD03BE96}" type="pres">
      <dgm:prSet presAssocID="{843530B1-9EB8-4CCF-BC58-4D60E10D0AC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9F2FAFE8-B7AD-4B30-A922-7C6D78012F78}" type="pres">
      <dgm:prSet presAssocID="{843530B1-9EB8-4CCF-BC58-4D60E10D0ACD}" presName="spaceRect" presStyleCnt="0"/>
      <dgm:spPr/>
    </dgm:pt>
    <dgm:pt modelId="{2D5EC25B-4579-436D-BEF1-E4168CD2248D}" type="pres">
      <dgm:prSet presAssocID="{843530B1-9EB8-4CCF-BC58-4D60E10D0ACD}" presName="parTx" presStyleLbl="revTx" presStyleIdx="1" presStyleCnt="4">
        <dgm:presLayoutVars>
          <dgm:chMax val="0"/>
          <dgm:chPref val="0"/>
        </dgm:presLayoutVars>
      </dgm:prSet>
      <dgm:spPr/>
    </dgm:pt>
    <dgm:pt modelId="{491247FE-CFFC-4AE7-B6A3-5C2285579B22}" type="pres">
      <dgm:prSet presAssocID="{F0735E27-E68B-4C3A-BD91-3572CFB50581}" presName="sibTrans" presStyleCnt="0"/>
      <dgm:spPr/>
    </dgm:pt>
    <dgm:pt modelId="{42F06B09-8A5E-4EC6-B10E-795DFE432D05}" type="pres">
      <dgm:prSet presAssocID="{81B65E7A-66F1-43F9-80DC-216A0C0D203B}" presName="compNode" presStyleCnt="0"/>
      <dgm:spPr/>
    </dgm:pt>
    <dgm:pt modelId="{945E2FA5-7380-449A-A9B1-57B93555807A}" type="pres">
      <dgm:prSet presAssocID="{81B65E7A-66F1-43F9-80DC-216A0C0D203B}" presName="bgRect" presStyleLbl="bgShp" presStyleIdx="2" presStyleCnt="4"/>
      <dgm:spPr/>
    </dgm:pt>
    <dgm:pt modelId="{0F1F74AD-D5AB-4A27-B51D-5D3CBE40B8AC}" type="pres">
      <dgm:prSet presAssocID="{81B65E7A-66F1-43F9-80DC-216A0C0D20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0AB133A0-9956-4386-849F-BE6C8659E4A4}" type="pres">
      <dgm:prSet presAssocID="{81B65E7A-66F1-43F9-80DC-216A0C0D203B}" presName="spaceRect" presStyleCnt="0"/>
      <dgm:spPr/>
    </dgm:pt>
    <dgm:pt modelId="{62FF295B-E58C-4642-BD17-5735260AF846}" type="pres">
      <dgm:prSet presAssocID="{81B65E7A-66F1-43F9-80DC-216A0C0D203B}" presName="parTx" presStyleLbl="revTx" presStyleIdx="2" presStyleCnt="4">
        <dgm:presLayoutVars>
          <dgm:chMax val="0"/>
          <dgm:chPref val="0"/>
        </dgm:presLayoutVars>
      </dgm:prSet>
      <dgm:spPr/>
    </dgm:pt>
    <dgm:pt modelId="{ABA22AFC-1483-4CA1-AF53-A9FA62463398}" type="pres">
      <dgm:prSet presAssocID="{B910A120-E780-4681-A4CB-B5B57719D791}" presName="sibTrans" presStyleCnt="0"/>
      <dgm:spPr/>
    </dgm:pt>
    <dgm:pt modelId="{29B67B22-641B-4988-A258-C7BE98D18E6E}" type="pres">
      <dgm:prSet presAssocID="{44210B6C-121A-426B-85FF-939348EEE6D2}" presName="compNode" presStyleCnt="0"/>
      <dgm:spPr/>
    </dgm:pt>
    <dgm:pt modelId="{24CA2FC7-09C0-482D-9E76-7636CDD4900F}" type="pres">
      <dgm:prSet presAssocID="{44210B6C-121A-426B-85FF-939348EEE6D2}" presName="bgRect" presStyleLbl="bgShp" presStyleIdx="3" presStyleCnt="4"/>
      <dgm:spPr/>
    </dgm:pt>
    <dgm:pt modelId="{CC8F4D7E-A648-403F-9F1E-99FB7CB645E0}" type="pres">
      <dgm:prSet presAssocID="{44210B6C-121A-426B-85FF-939348EEE6D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BD4D0B6A-1C10-4BD1-9D99-A6E19518BE52}" type="pres">
      <dgm:prSet presAssocID="{44210B6C-121A-426B-85FF-939348EEE6D2}" presName="spaceRect" presStyleCnt="0"/>
      <dgm:spPr/>
    </dgm:pt>
    <dgm:pt modelId="{80F79283-B21E-4F3E-B88A-26B427DCD37F}" type="pres">
      <dgm:prSet presAssocID="{44210B6C-121A-426B-85FF-939348EEE6D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DC6B800-B631-4399-932A-DDA771B43FE7}" type="presOf" srcId="{44210B6C-121A-426B-85FF-939348EEE6D2}" destId="{80F79283-B21E-4F3E-B88A-26B427DCD37F}" srcOrd="0" destOrd="0" presId="urn:microsoft.com/office/officeart/2018/2/layout/IconVerticalSolidList"/>
    <dgm:cxn modelId="{232A900F-B5C0-471D-B699-7E63230048C6}" type="presOf" srcId="{7EBE2BF8-4440-41FB-9A4F-483B22B9CE51}" destId="{E31AF1D3-C051-4AA9-A984-6B6611FAEC67}" srcOrd="0" destOrd="0" presId="urn:microsoft.com/office/officeart/2018/2/layout/IconVerticalSolidList"/>
    <dgm:cxn modelId="{140BEA3F-94D4-40FC-BB44-E0654B72B92C}" type="presOf" srcId="{ECA67205-0A33-4095-8A7D-B8FE646685DD}" destId="{0B52F7B9-E18F-40EB-8E21-36FB505A39CD}" srcOrd="0" destOrd="0" presId="urn:microsoft.com/office/officeart/2018/2/layout/IconVerticalSolidList"/>
    <dgm:cxn modelId="{E3B04E41-ED56-4699-920F-1E4CCCFEDD1D}" srcId="{ECA67205-0A33-4095-8A7D-B8FE646685DD}" destId="{44210B6C-121A-426B-85FF-939348EEE6D2}" srcOrd="3" destOrd="0" parTransId="{75738706-AE37-45BB-995D-998C3FF2B67B}" sibTransId="{EAE7E82D-4905-48D5-BF41-C1FB72595070}"/>
    <dgm:cxn modelId="{5B05894C-4BCD-4DFE-94BB-CE2BB8AC1FE2}" srcId="{ECA67205-0A33-4095-8A7D-B8FE646685DD}" destId="{7EBE2BF8-4440-41FB-9A4F-483B22B9CE51}" srcOrd="0" destOrd="0" parTransId="{2B094E1A-F376-48B4-BFAA-923A06D4AD1C}" sibTransId="{66AA1B69-0097-44BC-A7E4-DC7A1A268534}"/>
    <dgm:cxn modelId="{FD4BA689-3700-44E2-9F6F-096BDBC59A25}" type="presOf" srcId="{81B65E7A-66F1-43F9-80DC-216A0C0D203B}" destId="{62FF295B-E58C-4642-BD17-5735260AF846}" srcOrd="0" destOrd="0" presId="urn:microsoft.com/office/officeart/2018/2/layout/IconVerticalSolidList"/>
    <dgm:cxn modelId="{A89A7496-26E6-4348-A2DD-641F7923993B}" srcId="{ECA67205-0A33-4095-8A7D-B8FE646685DD}" destId="{81B65E7A-66F1-43F9-80DC-216A0C0D203B}" srcOrd="2" destOrd="0" parTransId="{80AE475D-E3F4-4E03-A86E-E0DBD8492DBE}" sibTransId="{B910A120-E780-4681-A4CB-B5B57719D791}"/>
    <dgm:cxn modelId="{6BAB8CAA-71E5-4606-8F85-28C98D9CF645}" srcId="{ECA67205-0A33-4095-8A7D-B8FE646685DD}" destId="{843530B1-9EB8-4CCF-BC58-4D60E10D0ACD}" srcOrd="1" destOrd="0" parTransId="{A4616AFB-E5BF-4314-A55D-9AF7B32350F2}" sibTransId="{F0735E27-E68B-4C3A-BD91-3572CFB50581}"/>
    <dgm:cxn modelId="{C58835B1-AD35-4B4D-9212-30E1E8C73635}" type="presOf" srcId="{843530B1-9EB8-4CCF-BC58-4D60E10D0ACD}" destId="{2D5EC25B-4579-436D-BEF1-E4168CD2248D}" srcOrd="0" destOrd="0" presId="urn:microsoft.com/office/officeart/2018/2/layout/IconVerticalSolidList"/>
    <dgm:cxn modelId="{AA3582AE-CA6B-4425-8B72-A3C6EB27D08A}" type="presParOf" srcId="{0B52F7B9-E18F-40EB-8E21-36FB505A39CD}" destId="{EEE9A688-ED9A-4F43-B868-04BF82074576}" srcOrd="0" destOrd="0" presId="urn:microsoft.com/office/officeart/2018/2/layout/IconVerticalSolidList"/>
    <dgm:cxn modelId="{6463B44A-D0EC-48C9-A35C-899F5EB07F0D}" type="presParOf" srcId="{EEE9A688-ED9A-4F43-B868-04BF82074576}" destId="{A8C5AF4A-AFC9-4529-87B9-DDB75081641B}" srcOrd="0" destOrd="0" presId="urn:microsoft.com/office/officeart/2018/2/layout/IconVerticalSolidList"/>
    <dgm:cxn modelId="{C8D61216-DD5C-4B77-AB17-0BB6C7AE262A}" type="presParOf" srcId="{EEE9A688-ED9A-4F43-B868-04BF82074576}" destId="{D140DC1F-4DAC-4C1E-BC4B-6377E68B2AEF}" srcOrd="1" destOrd="0" presId="urn:microsoft.com/office/officeart/2018/2/layout/IconVerticalSolidList"/>
    <dgm:cxn modelId="{1C68471E-8377-46F7-BC72-B92CB44A58D2}" type="presParOf" srcId="{EEE9A688-ED9A-4F43-B868-04BF82074576}" destId="{E0ABA117-8877-4413-8A9F-F967E96D78C3}" srcOrd="2" destOrd="0" presId="urn:microsoft.com/office/officeart/2018/2/layout/IconVerticalSolidList"/>
    <dgm:cxn modelId="{D7E0E3A6-8499-4C14-9F66-F7D1F6305455}" type="presParOf" srcId="{EEE9A688-ED9A-4F43-B868-04BF82074576}" destId="{E31AF1D3-C051-4AA9-A984-6B6611FAEC67}" srcOrd="3" destOrd="0" presId="urn:microsoft.com/office/officeart/2018/2/layout/IconVerticalSolidList"/>
    <dgm:cxn modelId="{1D994EA5-41A0-4C6A-84E6-D6F41857BB28}" type="presParOf" srcId="{0B52F7B9-E18F-40EB-8E21-36FB505A39CD}" destId="{B20CD3F3-C0E6-4908-B259-3E9D0F3764C3}" srcOrd="1" destOrd="0" presId="urn:microsoft.com/office/officeart/2018/2/layout/IconVerticalSolidList"/>
    <dgm:cxn modelId="{3C4CD4F4-4089-40DC-A737-6EAEC869A385}" type="presParOf" srcId="{0B52F7B9-E18F-40EB-8E21-36FB505A39CD}" destId="{0B8B94F2-89BA-4A5B-ADFD-4F6646841D11}" srcOrd="2" destOrd="0" presId="urn:microsoft.com/office/officeart/2018/2/layout/IconVerticalSolidList"/>
    <dgm:cxn modelId="{F0F63C88-9E91-4224-91C0-F5C39D0C1FD1}" type="presParOf" srcId="{0B8B94F2-89BA-4A5B-ADFD-4F6646841D11}" destId="{3C57ADDB-C5F6-4A43-9488-EEE13297D2CD}" srcOrd="0" destOrd="0" presId="urn:microsoft.com/office/officeart/2018/2/layout/IconVerticalSolidList"/>
    <dgm:cxn modelId="{A5D587C2-D02A-4F04-A350-C61166FE4D9F}" type="presParOf" srcId="{0B8B94F2-89BA-4A5B-ADFD-4F6646841D11}" destId="{5F37B11A-059E-407D-B97B-58FFFD03BE96}" srcOrd="1" destOrd="0" presId="urn:microsoft.com/office/officeart/2018/2/layout/IconVerticalSolidList"/>
    <dgm:cxn modelId="{996D2F05-E2C8-49F1-BAC6-E7B7B8600CC1}" type="presParOf" srcId="{0B8B94F2-89BA-4A5B-ADFD-4F6646841D11}" destId="{9F2FAFE8-B7AD-4B30-A922-7C6D78012F78}" srcOrd="2" destOrd="0" presId="urn:microsoft.com/office/officeart/2018/2/layout/IconVerticalSolidList"/>
    <dgm:cxn modelId="{312A6C9F-4EA3-4E23-938C-06AA0DBB2CBC}" type="presParOf" srcId="{0B8B94F2-89BA-4A5B-ADFD-4F6646841D11}" destId="{2D5EC25B-4579-436D-BEF1-E4168CD2248D}" srcOrd="3" destOrd="0" presId="urn:microsoft.com/office/officeart/2018/2/layout/IconVerticalSolidList"/>
    <dgm:cxn modelId="{43BF046F-CBD0-4328-B8D4-F26D1A1F786D}" type="presParOf" srcId="{0B52F7B9-E18F-40EB-8E21-36FB505A39CD}" destId="{491247FE-CFFC-4AE7-B6A3-5C2285579B22}" srcOrd="3" destOrd="0" presId="urn:microsoft.com/office/officeart/2018/2/layout/IconVerticalSolidList"/>
    <dgm:cxn modelId="{B32C0CA6-DB48-4323-AE2B-D104F4C8F0A3}" type="presParOf" srcId="{0B52F7B9-E18F-40EB-8E21-36FB505A39CD}" destId="{42F06B09-8A5E-4EC6-B10E-795DFE432D05}" srcOrd="4" destOrd="0" presId="urn:microsoft.com/office/officeart/2018/2/layout/IconVerticalSolidList"/>
    <dgm:cxn modelId="{5BCB0ABF-45C0-4CC4-AC76-699E4E94ABC1}" type="presParOf" srcId="{42F06B09-8A5E-4EC6-B10E-795DFE432D05}" destId="{945E2FA5-7380-449A-A9B1-57B93555807A}" srcOrd="0" destOrd="0" presId="urn:microsoft.com/office/officeart/2018/2/layout/IconVerticalSolidList"/>
    <dgm:cxn modelId="{C5D118C8-78AB-43D7-BDDF-FDAF979640A2}" type="presParOf" srcId="{42F06B09-8A5E-4EC6-B10E-795DFE432D05}" destId="{0F1F74AD-D5AB-4A27-B51D-5D3CBE40B8AC}" srcOrd="1" destOrd="0" presId="urn:microsoft.com/office/officeart/2018/2/layout/IconVerticalSolidList"/>
    <dgm:cxn modelId="{C403BE74-C4AE-4A34-A6A4-98BFA9F08FD9}" type="presParOf" srcId="{42F06B09-8A5E-4EC6-B10E-795DFE432D05}" destId="{0AB133A0-9956-4386-849F-BE6C8659E4A4}" srcOrd="2" destOrd="0" presId="urn:microsoft.com/office/officeart/2018/2/layout/IconVerticalSolidList"/>
    <dgm:cxn modelId="{4787A2AD-A957-402C-BB0B-8477D04D086B}" type="presParOf" srcId="{42F06B09-8A5E-4EC6-B10E-795DFE432D05}" destId="{62FF295B-E58C-4642-BD17-5735260AF846}" srcOrd="3" destOrd="0" presId="urn:microsoft.com/office/officeart/2018/2/layout/IconVerticalSolidList"/>
    <dgm:cxn modelId="{6EB08102-33BE-4FFA-A4A0-6726D272B58F}" type="presParOf" srcId="{0B52F7B9-E18F-40EB-8E21-36FB505A39CD}" destId="{ABA22AFC-1483-4CA1-AF53-A9FA62463398}" srcOrd="5" destOrd="0" presId="urn:microsoft.com/office/officeart/2018/2/layout/IconVerticalSolidList"/>
    <dgm:cxn modelId="{71113AAA-76D4-49A5-A2EA-B55642B1E8B0}" type="presParOf" srcId="{0B52F7B9-E18F-40EB-8E21-36FB505A39CD}" destId="{29B67B22-641B-4988-A258-C7BE98D18E6E}" srcOrd="6" destOrd="0" presId="urn:microsoft.com/office/officeart/2018/2/layout/IconVerticalSolidList"/>
    <dgm:cxn modelId="{150DF6B5-C031-49B2-8FE9-7CAA5975B4CA}" type="presParOf" srcId="{29B67B22-641B-4988-A258-C7BE98D18E6E}" destId="{24CA2FC7-09C0-482D-9E76-7636CDD4900F}" srcOrd="0" destOrd="0" presId="urn:microsoft.com/office/officeart/2018/2/layout/IconVerticalSolidList"/>
    <dgm:cxn modelId="{252A106D-7A6E-4D26-BE36-81C477F78F21}" type="presParOf" srcId="{29B67B22-641B-4988-A258-C7BE98D18E6E}" destId="{CC8F4D7E-A648-403F-9F1E-99FB7CB645E0}" srcOrd="1" destOrd="0" presId="urn:microsoft.com/office/officeart/2018/2/layout/IconVerticalSolidList"/>
    <dgm:cxn modelId="{460782C4-6E98-4E32-A891-DFAF50B3B0B9}" type="presParOf" srcId="{29B67B22-641B-4988-A258-C7BE98D18E6E}" destId="{BD4D0B6A-1C10-4BD1-9D99-A6E19518BE52}" srcOrd="2" destOrd="0" presId="urn:microsoft.com/office/officeart/2018/2/layout/IconVerticalSolidList"/>
    <dgm:cxn modelId="{B57C5352-4155-4DB8-B38E-0DC3FE879ECE}" type="presParOf" srcId="{29B67B22-641B-4988-A258-C7BE98D18E6E}" destId="{80F79283-B21E-4F3E-B88A-26B427DCD3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91F20B-DB7D-4D4F-BD52-43F8B745799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B0C9BE5-009F-49C6-A589-E60C31CA1633}">
      <dgm:prSet/>
      <dgm:spPr/>
      <dgm:t>
        <a:bodyPr/>
        <a:lstStyle/>
        <a:p>
          <a:pPr>
            <a:defRPr cap="all"/>
          </a:pPr>
          <a:r>
            <a:rPr lang="en-US"/>
            <a:t>Large &amp; Complex applications</a:t>
          </a:r>
        </a:p>
      </dgm:t>
    </dgm:pt>
    <dgm:pt modelId="{5EB3FBD0-E470-43C2-8BC8-E8DF88DA2271}" type="parTrans" cxnId="{BBBCAF52-1628-4886-BEF7-4D354DE9407D}">
      <dgm:prSet/>
      <dgm:spPr/>
      <dgm:t>
        <a:bodyPr/>
        <a:lstStyle/>
        <a:p>
          <a:endParaRPr lang="en-US"/>
        </a:p>
      </dgm:t>
    </dgm:pt>
    <dgm:pt modelId="{6F1147DC-3F60-4D97-8AB0-DA81C63B5060}" type="sibTrans" cxnId="{BBBCAF52-1628-4886-BEF7-4D354DE9407D}">
      <dgm:prSet/>
      <dgm:spPr/>
      <dgm:t>
        <a:bodyPr/>
        <a:lstStyle/>
        <a:p>
          <a:endParaRPr lang="en-US"/>
        </a:p>
      </dgm:t>
    </dgm:pt>
    <dgm:pt modelId="{4E697A51-9144-4D97-A783-A6D78FBF4882}">
      <dgm:prSet/>
      <dgm:spPr/>
      <dgm:t>
        <a:bodyPr/>
        <a:lstStyle/>
        <a:p>
          <a:pPr>
            <a:defRPr cap="all"/>
          </a:pPr>
          <a:r>
            <a:rPr lang="en-US"/>
            <a:t>Slow Development</a:t>
          </a:r>
        </a:p>
      </dgm:t>
    </dgm:pt>
    <dgm:pt modelId="{7F0836B5-903F-4147-AD6A-80A56A5188EF}" type="parTrans" cxnId="{D3EF8100-B008-4C0C-9F9D-A7609CA18963}">
      <dgm:prSet/>
      <dgm:spPr/>
      <dgm:t>
        <a:bodyPr/>
        <a:lstStyle/>
        <a:p>
          <a:endParaRPr lang="en-US"/>
        </a:p>
      </dgm:t>
    </dgm:pt>
    <dgm:pt modelId="{ADE13F45-28BB-42AF-AD50-735AE0030B33}" type="sibTrans" cxnId="{D3EF8100-B008-4C0C-9F9D-A7609CA18963}">
      <dgm:prSet/>
      <dgm:spPr/>
      <dgm:t>
        <a:bodyPr/>
        <a:lstStyle/>
        <a:p>
          <a:endParaRPr lang="en-US"/>
        </a:p>
      </dgm:t>
    </dgm:pt>
    <dgm:pt modelId="{1835EF6E-9CA4-467C-AE59-8F7C57929E5D}">
      <dgm:prSet/>
      <dgm:spPr/>
      <dgm:t>
        <a:bodyPr/>
        <a:lstStyle/>
        <a:p>
          <a:pPr>
            <a:defRPr cap="all"/>
          </a:pPr>
          <a:r>
            <a:rPr lang="en-US"/>
            <a:t>Scalability Issues</a:t>
          </a:r>
        </a:p>
      </dgm:t>
    </dgm:pt>
    <dgm:pt modelId="{B308037A-52D4-404C-B4E6-B3892FAADB10}" type="parTrans" cxnId="{88F48167-ACB2-4976-8BB5-EE8797E31C6D}">
      <dgm:prSet/>
      <dgm:spPr/>
      <dgm:t>
        <a:bodyPr/>
        <a:lstStyle/>
        <a:p>
          <a:endParaRPr lang="en-US"/>
        </a:p>
      </dgm:t>
    </dgm:pt>
    <dgm:pt modelId="{D6D86D36-A530-4928-A157-1167BBCA6245}" type="sibTrans" cxnId="{88F48167-ACB2-4976-8BB5-EE8797E31C6D}">
      <dgm:prSet/>
      <dgm:spPr/>
      <dgm:t>
        <a:bodyPr/>
        <a:lstStyle/>
        <a:p>
          <a:endParaRPr lang="en-US"/>
        </a:p>
      </dgm:t>
    </dgm:pt>
    <dgm:pt modelId="{FDA41B59-4914-4CB4-AB51-CA1EFB511C8E}">
      <dgm:prSet/>
      <dgm:spPr/>
      <dgm:t>
        <a:bodyPr/>
        <a:lstStyle/>
        <a:p>
          <a:pPr>
            <a:defRPr cap="all"/>
          </a:pPr>
          <a:r>
            <a:rPr lang="en-US"/>
            <a:t>Unreliable</a:t>
          </a:r>
        </a:p>
      </dgm:t>
    </dgm:pt>
    <dgm:pt modelId="{54D8107F-6A72-469E-B7E2-B0E00CB2F7AB}" type="parTrans" cxnId="{C0BFF801-A037-401B-97A2-2341E0348585}">
      <dgm:prSet/>
      <dgm:spPr/>
      <dgm:t>
        <a:bodyPr/>
        <a:lstStyle/>
        <a:p>
          <a:endParaRPr lang="en-US"/>
        </a:p>
      </dgm:t>
    </dgm:pt>
    <dgm:pt modelId="{D210FB70-9473-4EFD-892F-26FED5BC5083}" type="sibTrans" cxnId="{C0BFF801-A037-401B-97A2-2341E0348585}">
      <dgm:prSet/>
      <dgm:spPr/>
      <dgm:t>
        <a:bodyPr/>
        <a:lstStyle/>
        <a:p>
          <a:endParaRPr lang="en-US"/>
        </a:p>
      </dgm:t>
    </dgm:pt>
    <dgm:pt modelId="{62929F84-4DED-47B8-A1A4-4079BD2305C9}" type="pres">
      <dgm:prSet presAssocID="{C491F20B-DB7D-4D4F-BD52-43F8B745799A}" presName="root" presStyleCnt="0">
        <dgm:presLayoutVars>
          <dgm:dir/>
          <dgm:resizeHandles val="exact"/>
        </dgm:presLayoutVars>
      </dgm:prSet>
      <dgm:spPr/>
    </dgm:pt>
    <dgm:pt modelId="{2B52E804-EB25-4B52-8A14-1DD65A633517}" type="pres">
      <dgm:prSet presAssocID="{1B0C9BE5-009F-49C6-A589-E60C31CA1633}" presName="compNode" presStyleCnt="0"/>
      <dgm:spPr/>
    </dgm:pt>
    <dgm:pt modelId="{83115B3C-B2C2-4981-A83B-BAF0DD4E2921}" type="pres">
      <dgm:prSet presAssocID="{1B0C9BE5-009F-49C6-A589-E60C31CA163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0618EF8-AF2C-415A-BAEF-2FE6926DBC66}" type="pres">
      <dgm:prSet presAssocID="{1B0C9BE5-009F-49C6-A589-E60C31CA16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492B88CA-3D09-476C-BB94-611346DF2127}" type="pres">
      <dgm:prSet presAssocID="{1B0C9BE5-009F-49C6-A589-E60C31CA1633}" presName="spaceRect" presStyleCnt="0"/>
      <dgm:spPr/>
    </dgm:pt>
    <dgm:pt modelId="{E57CBC5B-6BA9-4CB3-AE18-88DFD5B00E45}" type="pres">
      <dgm:prSet presAssocID="{1B0C9BE5-009F-49C6-A589-E60C31CA1633}" presName="textRect" presStyleLbl="revTx" presStyleIdx="0" presStyleCnt="4">
        <dgm:presLayoutVars>
          <dgm:chMax val="1"/>
          <dgm:chPref val="1"/>
        </dgm:presLayoutVars>
      </dgm:prSet>
      <dgm:spPr/>
    </dgm:pt>
    <dgm:pt modelId="{AC4761FA-DE9F-4FC3-BCAD-7B5C286D9CDD}" type="pres">
      <dgm:prSet presAssocID="{6F1147DC-3F60-4D97-8AB0-DA81C63B5060}" presName="sibTrans" presStyleCnt="0"/>
      <dgm:spPr/>
    </dgm:pt>
    <dgm:pt modelId="{A2B56F6D-69C2-4BE7-AA7F-2231A9522F6F}" type="pres">
      <dgm:prSet presAssocID="{4E697A51-9144-4D97-A783-A6D78FBF4882}" presName="compNode" presStyleCnt="0"/>
      <dgm:spPr/>
    </dgm:pt>
    <dgm:pt modelId="{71001B28-EA9A-4E0B-90D5-E1D7574EDD62}" type="pres">
      <dgm:prSet presAssocID="{4E697A51-9144-4D97-A783-A6D78FBF4882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58E20C7-7ABD-471C-9E8E-8A4B29B4321A}" type="pres">
      <dgm:prSet presAssocID="{4E697A51-9144-4D97-A783-A6D78FBF488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8AEC580D-FE7F-42BA-A173-13F463B9219D}" type="pres">
      <dgm:prSet presAssocID="{4E697A51-9144-4D97-A783-A6D78FBF4882}" presName="spaceRect" presStyleCnt="0"/>
      <dgm:spPr/>
    </dgm:pt>
    <dgm:pt modelId="{4F942473-A2B5-4388-995E-22A55C36C337}" type="pres">
      <dgm:prSet presAssocID="{4E697A51-9144-4D97-A783-A6D78FBF4882}" presName="textRect" presStyleLbl="revTx" presStyleIdx="1" presStyleCnt="4">
        <dgm:presLayoutVars>
          <dgm:chMax val="1"/>
          <dgm:chPref val="1"/>
        </dgm:presLayoutVars>
      </dgm:prSet>
      <dgm:spPr/>
    </dgm:pt>
    <dgm:pt modelId="{F5D609DB-6ADF-43AB-94A7-85D8C59BCDC2}" type="pres">
      <dgm:prSet presAssocID="{ADE13F45-28BB-42AF-AD50-735AE0030B33}" presName="sibTrans" presStyleCnt="0"/>
      <dgm:spPr/>
    </dgm:pt>
    <dgm:pt modelId="{10C305C0-3274-4363-951E-937C1FFBE5CC}" type="pres">
      <dgm:prSet presAssocID="{1835EF6E-9CA4-467C-AE59-8F7C57929E5D}" presName="compNode" presStyleCnt="0"/>
      <dgm:spPr/>
    </dgm:pt>
    <dgm:pt modelId="{631E7092-13EB-4E93-8E6E-2F04DF9924F8}" type="pres">
      <dgm:prSet presAssocID="{1835EF6E-9CA4-467C-AE59-8F7C57929E5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E8DDC2C-5231-4444-819C-C024A1D6B15C}" type="pres">
      <dgm:prSet presAssocID="{1835EF6E-9CA4-467C-AE59-8F7C57929E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3000" r="-33000"/>
          </a:stretch>
        </a:blipFill>
        <a:ln>
          <a:noFill/>
        </a:ln>
      </dgm:spPr>
    </dgm:pt>
    <dgm:pt modelId="{CD3033A6-DACE-4F16-A466-3F1901C5AD4F}" type="pres">
      <dgm:prSet presAssocID="{1835EF6E-9CA4-467C-AE59-8F7C57929E5D}" presName="spaceRect" presStyleCnt="0"/>
      <dgm:spPr/>
    </dgm:pt>
    <dgm:pt modelId="{E4B49CCF-D256-45FB-B8D6-98B3FB9A31DA}" type="pres">
      <dgm:prSet presAssocID="{1835EF6E-9CA4-467C-AE59-8F7C57929E5D}" presName="textRect" presStyleLbl="revTx" presStyleIdx="2" presStyleCnt="4">
        <dgm:presLayoutVars>
          <dgm:chMax val="1"/>
          <dgm:chPref val="1"/>
        </dgm:presLayoutVars>
      </dgm:prSet>
      <dgm:spPr/>
    </dgm:pt>
    <dgm:pt modelId="{3FA2E3E1-DF0D-4402-8C9A-894E7D486DA4}" type="pres">
      <dgm:prSet presAssocID="{D6D86D36-A530-4928-A157-1167BBCA6245}" presName="sibTrans" presStyleCnt="0"/>
      <dgm:spPr/>
    </dgm:pt>
    <dgm:pt modelId="{8FFC0703-BF28-4135-8FF9-5A287F52CD89}" type="pres">
      <dgm:prSet presAssocID="{FDA41B59-4914-4CB4-AB51-CA1EFB511C8E}" presName="compNode" presStyleCnt="0"/>
      <dgm:spPr/>
    </dgm:pt>
    <dgm:pt modelId="{B0175DDF-DEA7-4C4F-A469-DF7ECD24BC62}" type="pres">
      <dgm:prSet presAssocID="{FDA41B59-4914-4CB4-AB51-CA1EFB511C8E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6C505F9-8C41-4B95-8D05-F7F9495F32A2}" type="pres">
      <dgm:prSet presAssocID="{FDA41B59-4914-4CB4-AB51-CA1EFB511C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FD7B8E92-B473-4097-99C2-CF434CE277F2}" type="pres">
      <dgm:prSet presAssocID="{FDA41B59-4914-4CB4-AB51-CA1EFB511C8E}" presName="spaceRect" presStyleCnt="0"/>
      <dgm:spPr/>
    </dgm:pt>
    <dgm:pt modelId="{9E4734BB-2482-4074-B2D4-A9D12B415A0F}" type="pres">
      <dgm:prSet presAssocID="{FDA41B59-4914-4CB4-AB51-CA1EFB511C8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3EF8100-B008-4C0C-9F9D-A7609CA18963}" srcId="{C491F20B-DB7D-4D4F-BD52-43F8B745799A}" destId="{4E697A51-9144-4D97-A783-A6D78FBF4882}" srcOrd="1" destOrd="0" parTransId="{7F0836B5-903F-4147-AD6A-80A56A5188EF}" sibTransId="{ADE13F45-28BB-42AF-AD50-735AE0030B33}"/>
    <dgm:cxn modelId="{C0BFF801-A037-401B-97A2-2341E0348585}" srcId="{C491F20B-DB7D-4D4F-BD52-43F8B745799A}" destId="{FDA41B59-4914-4CB4-AB51-CA1EFB511C8E}" srcOrd="3" destOrd="0" parTransId="{54D8107F-6A72-469E-B7E2-B0E00CB2F7AB}" sibTransId="{D210FB70-9473-4EFD-892F-26FED5BC5083}"/>
    <dgm:cxn modelId="{BBBCAF52-1628-4886-BEF7-4D354DE9407D}" srcId="{C491F20B-DB7D-4D4F-BD52-43F8B745799A}" destId="{1B0C9BE5-009F-49C6-A589-E60C31CA1633}" srcOrd="0" destOrd="0" parTransId="{5EB3FBD0-E470-43C2-8BC8-E8DF88DA2271}" sibTransId="{6F1147DC-3F60-4D97-8AB0-DA81C63B5060}"/>
    <dgm:cxn modelId="{88F48167-ACB2-4976-8BB5-EE8797E31C6D}" srcId="{C491F20B-DB7D-4D4F-BD52-43F8B745799A}" destId="{1835EF6E-9CA4-467C-AE59-8F7C57929E5D}" srcOrd="2" destOrd="0" parTransId="{B308037A-52D4-404C-B4E6-B3892FAADB10}" sibTransId="{D6D86D36-A530-4928-A157-1167BBCA6245}"/>
    <dgm:cxn modelId="{8660C670-8854-44DB-AB2F-46C5C584D813}" type="presOf" srcId="{1B0C9BE5-009F-49C6-A589-E60C31CA1633}" destId="{E57CBC5B-6BA9-4CB3-AE18-88DFD5B00E45}" srcOrd="0" destOrd="0" presId="urn:microsoft.com/office/officeart/2018/5/layout/IconLeafLabelList"/>
    <dgm:cxn modelId="{97EB3B92-912F-4214-BC7C-2A5EA1E9AA31}" type="presOf" srcId="{1835EF6E-9CA4-467C-AE59-8F7C57929E5D}" destId="{E4B49CCF-D256-45FB-B8D6-98B3FB9A31DA}" srcOrd="0" destOrd="0" presId="urn:microsoft.com/office/officeart/2018/5/layout/IconLeafLabelList"/>
    <dgm:cxn modelId="{47F0C6D3-D904-4B41-9AEA-8304A1568940}" type="presOf" srcId="{FDA41B59-4914-4CB4-AB51-CA1EFB511C8E}" destId="{9E4734BB-2482-4074-B2D4-A9D12B415A0F}" srcOrd="0" destOrd="0" presId="urn:microsoft.com/office/officeart/2018/5/layout/IconLeafLabelList"/>
    <dgm:cxn modelId="{D01368DB-87FA-4BA5-B1A5-3ACA5D147C13}" type="presOf" srcId="{C491F20B-DB7D-4D4F-BD52-43F8B745799A}" destId="{62929F84-4DED-47B8-A1A4-4079BD2305C9}" srcOrd="0" destOrd="0" presId="urn:microsoft.com/office/officeart/2018/5/layout/IconLeafLabelList"/>
    <dgm:cxn modelId="{18FB50F7-C7A0-470A-ADFF-6B5476A4FFA0}" type="presOf" srcId="{4E697A51-9144-4D97-A783-A6D78FBF4882}" destId="{4F942473-A2B5-4388-995E-22A55C36C337}" srcOrd="0" destOrd="0" presId="urn:microsoft.com/office/officeart/2018/5/layout/IconLeafLabelList"/>
    <dgm:cxn modelId="{61F377D0-568A-4DA6-953F-01A3FD9D45FC}" type="presParOf" srcId="{62929F84-4DED-47B8-A1A4-4079BD2305C9}" destId="{2B52E804-EB25-4B52-8A14-1DD65A633517}" srcOrd="0" destOrd="0" presId="urn:microsoft.com/office/officeart/2018/5/layout/IconLeafLabelList"/>
    <dgm:cxn modelId="{4F4AE07A-0575-496D-8623-EBAE6F1DD39E}" type="presParOf" srcId="{2B52E804-EB25-4B52-8A14-1DD65A633517}" destId="{83115B3C-B2C2-4981-A83B-BAF0DD4E2921}" srcOrd="0" destOrd="0" presId="urn:microsoft.com/office/officeart/2018/5/layout/IconLeafLabelList"/>
    <dgm:cxn modelId="{9C939BEB-A3EC-40E8-ACC5-FED02EB179FF}" type="presParOf" srcId="{2B52E804-EB25-4B52-8A14-1DD65A633517}" destId="{10618EF8-AF2C-415A-BAEF-2FE6926DBC66}" srcOrd="1" destOrd="0" presId="urn:microsoft.com/office/officeart/2018/5/layout/IconLeafLabelList"/>
    <dgm:cxn modelId="{C2B2BB8D-C8FE-4505-8519-361971974E3B}" type="presParOf" srcId="{2B52E804-EB25-4B52-8A14-1DD65A633517}" destId="{492B88CA-3D09-476C-BB94-611346DF2127}" srcOrd="2" destOrd="0" presId="urn:microsoft.com/office/officeart/2018/5/layout/IconLeafLabelList"/>
    <dgm:cxn modelId="{0630FFDA-84AA-48A5-841B-A5AA5693BF72}" type="presParOf" srcId="{2B52E804-EB25-4B52-8A14-1DD65A633517}" destId="{E57CBC5B-6BA9-4CB3-AE18-88DFD5B00E45}" srcOrd="3" destOrd="0" presId="urn:microsoft.com/office/officeart/2018/5/layout/IconLeafLabelList"/>
    <dgm:cxn modelId="{20EC93A5-1541-43A4-AB86-ED282689BA99}" type="presParOf" srcId="{62929F84-4DED-47B8-A1A4-4079BD2305C9}" destId="{AC4761FA-DE9F-4FC3-BCAD-7B5C286D9CDD}" srcOrd="1" destOrd="0" presId="urn:microsoft.com/office/officeart/2018/5/layout/IconLeafLabelList"/>
    <dgm:cxn modelId="{D2E9FD35-7F61-4D39-BE9E-62B189862735}" type="presParOf" srcId="{62929F84-4DED-47B8-A1A4-4079BD2305C9}" destId="{A2B56F6D-69C2-4BE7-AA7F-2231A9522F6F}" srcOrd="2" destOrd="0" presId="urn:microsoft.com/office/officeart/2018/5/layout/IconLeafLabelList"/>
    <dgm:cxn modelId="{F83F3F58-4155-4799-A442-7241135193E6}" type="presParOf" srcId="{A2B56F6D-69C2-4BE7-AA7F-2231A9522F6F}" destId="{71001B28-EA9A-4E0B-90D5-E1D7574EDD62}" srcOrd="0" destOrd="0" presId="urn:microsoft.com/office/officeart/2018/5/layout/IconLeafLabelList"/>
    <dgm:cxn modelId="{239B92D1-C3DF-4030-83A4-EF68C78FF1EF}" type="presParOf" srcId="{A2B56F6D-69C2-4BE7-AA7F-2231A9522F6F}" destId="{858E20C7-7ABD-471C-9E8E-8A4B29B4321A}" srcOrd="1" destOrd="0" presId="urn:microsoft.com/office/officeart/2018/5/layout/IconLeafLabelList"/>
    <dgm:cxn modelId="{47889CFB-B5C0-48A7-99E5-4E20253E054B}" type="presParOf" srcId="{A2B56F6D-69C2-4BE7-AA7F-2231A9522F6F}" destId="{8AEC580D-FE7F-42BA-A173-13F463B9219D}" srcOrd="2" destOrd="0" presId="urn:microsoft.com/office/officeart/2018/5/layout/IconLeafLabelList"/>
    <dgm:cxn modelId="{162AA166-3B9A-420D-B6E9-05FC086C4F8D}" type="presParOf" srcId="{A2B56F6D-69C2-4BE7-AA7F-2231A9522F6F}" destId="{4F942473-A2B5-4388-995E-22A55C36C337}" srcOrd="3" destOrd="0" presId="urn:microsoft.com/office/officeart/2018/5/layout/IconLeafLabelList"/>
    <dgm:cxn modelId="{BE2A7986-C9CF-46F7-8D2A-61C66860B0AA}" type="presParOf" srcId="{62929F84-4DED-47B8-A1A4-4079BD2305C9}" destId="{F5D609DB-6ADF-43AB-94A7-85D8C59BCDC2}" srcOrd="3" destOrd="0" presId="urn:microsoft.com/office/officeart/2018/5/layout/IconLeafLabelList"/>
    <dgm:cxn modelId="{A670CDE1-3D51-455B-B160-111E7B2DBF3A}" type="presParOf" srcId="{62929F84-4DED-47B8-A1A4-4079BD2305C9}" destId="{10C305C0-3274-4363-951E-937C1FFBE5CC}" srcOrd="4" destOrd="0" presId="urn:microsoft.com/office/officeart/2018/5/layout/IconLeafLabelList"/>
    <dgm:cxn modelId="{B022B02A-F3CD-40BB-8D70-797786DC2CEC}" type="presParOf" srcId="{10C305C0-3274-4363-951E-937C1FFBE5CC}" destId="{631E7092-13EB-4E93-8E6E-2F04DF9924F8}" srcOrd="0" destOrd="0" presId="urn:microsoft.com/office/officeart/2018/5/layout/IconLeafLabelList"/>
    <dgm:cxn modelId="{30D3BC64-2870-4A21-BE95-6EF307951640}" type="presParOf" srcId="{10C305C0-3274-4363-951E-937C1FFBE5CC}" destId="{0E8DDC2C-5231-4444-819C-C024A1D6B15C}" srcOrd="1" destOrd="0" presId="urn:microsoft.com/office/officeart/2018/5/layout/IconLeafLabelList"/>
    <dgm:cxn modelId="{8627295A-F6FE-42D4-A845-A4A8B2D9DBEC}" type="presParOf" srcId="{10C305C0-3274-4363-951E-937C1FFBE5CC}" destId="{CD3033A6-DACE-4F16-A466-3F1901C5AD4F}" srcOrd="2" destOrd="0" presId="urn:microsoft.com/office/officeart/2018/5/layout/IconLeafLabelList"/>
    <dgm:cxn modelId="{444D3C65-4BCB-4549-88DF-0C8D011E0851}" type="presParOf" srcId="{10C305C0-3274-4363-951E-937C1FFBE5CC}" destId="{E4B49CCF-D256-45FB-B8D6-98B3FB9A31DA}" srcOrd="3" destOrd="0" presId="urn:microsoft.com/office/officeart/2018/5/layout/IconLeafLabelList"/>
    <dgm:cxn modelId="{8EE18BB0-5435-4B2F-ADF7-9DCDF954F659}" type="presParOf" srcId="{62929F84-4DED-47B8-A1A4-4079BD2305C9}" destId="{3FA2E3E1-DF0D-4402-8C9A-894E7D486DA4}" srcOrd="5" destOrd="0" presId="urn:microsoft.com/office/officeart/2018/5/layout/IconLeafLabelList"/>
    <dgm:cxn modelId="{C4B3682B-565C-4F8D-8943-C08883A22C59}" type="presParOf" srcId="{62929F84-4DED-47B8-A1A4-4079BD2305C9}" destId="{8FFC0703-BF28-4135-8FF9-5A287F52CD89}" srcOrd="6" destOrd="0" presId="urn:microsoft.com/office/officeart/2018/5/layout/IconLeafLabelList"/>
    <dgm:cxn modelId="{20DD28D2-257B-443B-B4F4-DC3CB226DA9A}" type="presParOf" srcId="{8FFC0703-BF28-4135-8FF9-5A287F52CD89}" destId="{B0175DDF-DEA7-4C4F-A469-DF7ECD24BC62}" srcOrd="0" destOrd="0" presId="urn:microsoft.com/office/officeart/2018/5/layout/IconLeafLabelList"/>
    <dgm:cxn modelId="{0486EF6B-6E4E-4E12-840F-BFE5F9232E3C}" type="presParOf" srcId="{8FFC0703-BF28-4135-8FF9-5A287F52CD89}" destId="{76C505F9-8C41-4B95-8D05-F7F9495F32A2}" srcOrd="1" destOrd="0" presId="urn:microsoft.com/office/officeart/2018/5/layout/IconLeafLabelList"/>
    <dgm:cxn modelId="{0EF7382B-4A32-4695-BBFF-17A1EFB6C8B2}" type="presParOf" srcId="{8FFC0703-BF28-4135-8FF9-5A287F52CD89}" destId="{FD7B8E92-B473-4097-99C2-CF434CE277F2}" srcOrd="2" destOrd="0" presId="urn:microsoft.com/office/officeart/2018/5/layout/IconLeafLabelList"/>
    <dgm:cxn modelId="{DE30DF62-DBE5-4B91-87CD-93633EBCDE9F}" type="presParOf" srcId="{8FFC0703-BF28-4135-8FF9-5A287F52CD89}" destId="{9E4734BB-2482-4074-B2D4-A9D12B415A0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26F84A-3ED1-44B3-AAF1-478EFA725F2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A097C60-6F5F-4B9E-9D7D-7D34CB585C76}">
      <dgm:prSet/>
      <dgm:spPr/>
      <dgm:t>
        <a:bodyPr/>
        <a:lstStyle/>
        <a:p>
          <a:r>
            <a:rPr lang="en-US" dirty="0"/>
            <a:t>Runtime environment for JavaScript using V8 Engine</a:t>
          </a:r>
        </a:p>
      </dgm:t>
    </dgm:pt>
    <dgm:pt modelId="{B53A8B1D-87BB-4C83-A6EA-3E38D81D9FBB}" type="parTrans" cxnId="{72CA5BEE-2C23-492F-B132-3239856A900E}">
      <dgm:prSet/>
      <dgm:spPr/>
      <dgm:t>
        <a:bodyPr/>
        <a:lstStyle/>
        <a:p>
          <a:endParaRPr lang="en-US"/>
        </a:p>
      </dgm:t>
    </dgm:pt>
    <dgm:pt modelId="{3D2E18A1-695F-458B-9E25-B348B6173B52}" type="sibTrans" cxnId="{72CA5BEE-2C23-492F-B132-3239856A900E}">
      <dgm:prSet/>
      <dgm:spPr/>
      <dgm:t>
        <a:bodyPr/>
        <a:lstStyle/>
        <a:p>
          <a:endParaRPr lang="en-US"/>
        </a:p>
      </dgm:t>
    </dgm:pt>
    <dgm:pt modelId="{DCA74B13-F9A5-4868-B70A-D2115390AD57}">
      <dgm:prSet/>
      <dgm:spPr/>
      <dgm:t>
        <a:bodyPr/>
        <a:lstStyle/>
        <a:p>
          <a:r>
            <a:rPr lang="en-IN" dirty="0"/>
            <a:t>Asynchronous Event-Driven</a:t>
          </a:r>
          <a:endParaRPr lang="en-US" dirty="0"/>
        </a:p>
      </dgm:t>
    </dgm:pt>
    <dgm:pt modelId="{8B9B0F38-A0C1-48A8-BD1F-E79606DB405C}" type="parTrans" cxnId="{5E71A8EF-3616-499B-8B00-746A87207E9A}">
      <dgm:prSet/>
      <dgm:spPr/>
      <dgm:t>
        <a:bodyPr/>
        <a:lstStyle/>
        <a:p>
          <a:endParaRPr lang="en-US"/>
        </a:p>
      </dgm:t>
    </dgm:pt>
    <dgm:pt modelId="{DA92ECF3-FC66-48AE-A161-C94F73E5513C}" type="sibTrans" cxnId="{5E71A8EF-3616-499B-8B00-746A87207E9A}">
      <dgm:prSet/>
      <dgm:spPr/>
      <dgm:t>
        <a:bodyPr/>
        <a:lstStyle/>
        <a:p>
          <a:endParaRPr lang="en-US"/>
        </a:p>
      </dgm:t>
    </dgm:pt>
    <dgm:pt modelId="{3F2DD009-EECF-4BED-BC60-90F4C6EF429C}">
      <dgm:prSet/>
      <dgm:spPr/>
      <dgm:t>
        <a:bodyPr/>
        <a:lstStyle/>
        <a:p>
          <a:r>
            <a:rPr lang="en-IN"/>
            <a:t>Non-Blocking I/O</a:t>
          </a:r>
          <a:endParaRPr lang="en-US"/>
        </a:p>
      </dgm:t>
    </dgm:pt>
    <dgm:pt modelId="{B0490749-34D6-42F7-B278-F41B2F3C831A}" type="parTrans" cxnId="{278FEC0B-72D1-4040-BC0C-942ABC70D343}">
      <dgm:prSet/>
      <dgm:spPr/>
      <dgm:t>
        <a:bodyPr/>
        <a:lstStyle/>
        <a:p>
          <a:endParaRPr lang="en-US"/>
        </a:p>
      </dgm:t>
    </dgm:pt>
    <dgm:pt modelId="{9D87A3F5-00E6-42FD-A717-F6828730A69D}" type="sibTrans" cxnId="{278FEC0B-72D1-4040-BC0C-942ABC70D343}">
      <dgm:prSet/>
      <dgm:spPr/>
      <dgm:t>
        <a:bodyPr/>
        <a:lstStyle/>
        <a:p>
          <a:endParaRPr lang="en-US"/>
        </a:p>
      </dgm:t>
    </dgm:pt>
    <dgm:pt modelId="{E0655F09-4567-4C5A-9BBA-116BB709194A}">
      <dgm:prSet/>
      <dgm:spPr/>
      <dgm:t>
        <a:bodyPr/>
        <a:lstStyle/>
        <a:p>
          <a:r>
            <a:rPr lang="en-IN" dirty="0"/>
            <a:t>Single Threaded</a:t>
          </a:r>
          <a:endParaRPr lang="en-US" dirty="0"/>
        </a:p>
      </dgm:t>
    </dgm:pt>
    <dgm:pt modelId="{FB4B0CBF-4CD9-440B-83D0-A4443C04C09B}" type="parTrans" cxnId="{85057640-0EFB-4514-964B-E1D822ED8BB6}">
      <dgm:prSet/>
      <dgm:spPr/>
      <dgm:t>
        <a:bodyPr/>
        <a:lstStyle/>
        <a:p>
          <a:endParaRPr lang="en-US"/>
        </a:p>
      </dgm:t>
    </dgm:pt>
    <dgm:pt modelId="{1E39BA01-8FB7-4E44-AF0D-02A7F483A918}" type="sibTrans" cxnId="{85057640-0EFB-4514-964B-E1D822ED8BB6}">
      <dgm:prSet/>
      <dgm:spPr/>
      <dgm:t>
        <a:bodyPr/>
        <a:lstStyle/>
        <a:p>
          <a:endParaRPr lang="en-US"/>
        </a:p>
      </dgm:t>
    </dgm:pt>
    <dgm:pt modelId="{7ADD7D5B-A9D2-46F2-BC99-DBA2EBA7F6F0}" type="pres">
      <dgm:prSet presAssocID="{1226F84A-3ED1-44B3-AAF1-478EFA725F2C}" presName="root" presStyleCnt="0">
        <dgm:presLayoutVars>
          <dgm:dir/>
          <dgm:resizeHandles val="exact"/>
        </dgm:presLayoutVars>
      </dgm:prSet>
      <dgm:spPr/>
    </dgm:pt>
    <dgm:pt modelId="{A0103A20-837D-43D9-91EE-D745B0A459AD}" type="pres">
      <dgm:prSet presAssocID="{1226F84A-3ED1-44B3-AAF1-478EFA725F2C}" presName="container" presStyleCnt="0">
        <dgm:presLayoutVars>
          <dgm:dir/>
          <dgm:resizeHandles val="exact"/>
        </dgm:presLayoutVars>
      </dgm:prSet>
      <dgm:spPr/>
    </dgm:pt>
    <dgm:pt modelId="{98C99B15-E39A-40C4-AE9D-4BC219F24136}" type="pres">
      <dgm:prSet presAssocID="{CA097C60-6F5F-4B9E-9D7D-7D34CB585C76}" presName="compNode" presStyleCnt="0"/>
      <dgm:spPr/>
    </dgm:pt>
    <dgm:pt modelId="{3E515A77-E130-40D0-A24E-D83CEE7FB487}" type="pres">
      <dgm:prSet presAssocID="{CA097C60-6F5F-4B9E-9D7D-7D34CB585C76}" presName="iconBgRect" presStyleLbl="bgShp" presStyleIdx="0" presStyleCnt="4"/>
      <dgm:spPr/>
    </dgm:pt>
    <dgm:pt modelId="{FB2D23E9-032E-4A8D-AC46-FCF13B120FC1}" type="pres">
      <dgm:prSet presAssocID="{CA097C60-6F5F-4B9E-9D7D-7D34CB585C7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5C788DC-7304-4158-BE34-9F71E88AF55F}" type="pres">
      <dgm:prSet presAssocID="{CA097C60-6F5F-4B9E-9D7D-7D34CB585C76}" presName="spaceRect" presStyleCnt="0"/>
      <dgm:spPr/>
    </dgm:pt>
    <dgm:pt modelId="{FE452B9C-4B97-4E4B-8479-E19AA9EE002F}" type="pres">
      <dgm:prSet presAssocID="{CA097C60-6F5F-4B9E-9D7D-7D34CB585C76}" presName="textRect" presStyleLbl="revTx" presStyleIdx="0" presStyleCnt="4">
        <dgm:presLayoutVars>
          <dgm:chMax val="1"/>
          <dgm:chPref val="1"/>
        </dgm:presLayoutVars>
      </dgm:prSet>
      <dgm:spPr/>
    </dgm:pt>
    <dgm:pt modelId="{9754DA30-4B93-4607-A01B-191F3A6939AC}" type="pres">
      <dgm:prSet presAssocID="{3D2E18A1-695F-458B-9E25-B348B6173B52}" presName="sibTrans" presStyleLbl="sibTrans2D1" presStyleIdx="0" presStyleCnt="0"/>
      <dgm:spPr/>
    </dgm:pt>
    <dgm:pt modelId="{1449E319-1CEF-4450-B96B-EE74B306E248}" type="pres">
      <dgm:prSet presAssocID="{DCA74B13-F9A5-4868-B70A-D2115390AD57}" presName="compNode" presStyleCnt="0"/>
      <dgm:spPr/>
    </dgm:pt>
    <dgm:pt modelId="{A8AF2766-2581-45A4-AEE9-BADB6245E9C9}" type="pres">
      <dgm:prSet presAssocID="{DCA74B13-F9A5-4868-B70A-D2115390AD57}" presName="iconBgRect" presStyleLbl="bgShp" presStyleIdx="1" presStyleCnt="4"/>
      <dgm:spPr/>
    </dgm:pt>
    <dgm:pt modelId="{A19A5CD9-E2B7-4510-A22B-383A250190BE}" type="pres">
      <dgm:prSet presAssocID="{DCA74B13-F9A5-4868-B70A-D2115390AD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1F9FC314-7319-49DD-96C5-2FFD6F8A2324}" type="pres">
      <dgm:prSet presAssocID="{DCA74B13-F9A5-4868-B70A-D2115390AD57}" presName="spaceRect" presStyleCnt="0"/>
      <dgm:spPr/>
    </dgm:pt>
    <dgm:pt modelId="{FE429E3B-93DC-467F-B4DA-303E72829A44}" type="pres">
      <dgm:prSet presAssocID="{DCA74B13-F9A5-4868-B70A-D2115390AD57}" presName="textRect" presStyleLbl="revTx" presStyleIdx="1" presStyleCnt="4">
        <dgm:presLayoutVars>
          <dgm:chMax val="1"/>
          <dgm:chPref val="1"/>
        </dgm:presLayoutVars>
      </dgm:prSet>
      <dgm:spPr/>
    </dgm:pt>
    <dgm:pt modelId="{CD743892-ABFA-41CE-951B-C0A5E821FC47}" type="pres">
      <dgm:prSet presAssocID="{DA92ECF3-FC66-48AE-A161-C94F73E5513C}" presName="sibTrans" presStyleLbl="sibTrans2D1" presStyleIdx="0" presStyleCnt="0"/>
      <dgm:spPr/>
    </dgm:pt>
    <dgm:pt modelId="{9671AEA9-07B6-4ADA-8103-AB95320A5ED4}" type="pres">
      <dgm:prSet presAssocID="{3F2DD009-EECF-4BED-BC60-90F4C6EF429C}" presName="compNode" presStyleCnt="0"/>
      <dgm:spPr/>
    </dgm:pt>
    <dgm:pt modelId="{6FF3CC4C-9228-4F78-8238-3B64BB34C0F7}" type="pres">
      <dgm:prSet presAssocID="{3F2DD009-EECF-4BED-BC60-90F4C6EF429C}" presName="iconBgRect" presStyleLbl="bgShp" presStyleIdx="2" presStyleCnt="4"/>
      <dgm:spPr/>
    </dgm:pt>
    <dgm:pt modelId="{F2D21805-B387-4DCE-9FE5-A12EB1E53158}" type="pres">
      <dgm:prSet presAssocID="{3F2DD009-EECF-4BED-BC60-90F4C6EF429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40DAA0B2-15F4-47A0-B701-87C9A4131609}" type="pres">
      <dgm:prSet presAssocID="{3F2DD009-EECF-4BED-BC60-90F4C6EF429C}" presName="spaceRect" presStyleCnt="0"/>
      <dgm:spPr/>
    </dgm:pt>
    <dgm:pt modelId="{5280A781-5FD4-4168-BAED-A683C4473BF4}" type="pres">
      <dgm:prSet presAssocID="{3F2DD009-EECF-4BED-BC60-90F4C6EF429C}" presName="textRect" presStyleLbl="revTx" presStyleIdx="2" presStyleCnt="4">
        <dgm:presLayoutVars>
          <dgm:chMax val="1"/>
          <dgm:chPref val="1"/>
        </dgm:presLayoutVars>
      </dgm:prSet>
      <dgm:spPr/>
    </dgm:pt>
    <dgm:pt modelId="{A83B4578-00F7-4219-8628-7D9F7553185B}" type="pres">
      <dgm:prSet presAssocID="{9D87A3F5-00E6-42FD-A717-F6828730A69D}" presName="sibTrans" presStyleLbl="sibTrans2D1" presStyleIdx="0" presStyleCnt="0"/>
      <dgm:spPr/>
    </dgm:pt>
    <dgm:pt modelId="{A81537B5-FA94-4F0C-B893-82F838FCF7FB}" type="pres">
      <dgm:prSet presAssocID="{E0655F09-4567-4C5A-9BBA-116BB709194A}" presName="compNode" presStyleCnt="0"/>
      <dgm:spPr/>
    </dgm:pt>
    <dgm:pt modelId="{D93165EF-1B10-4530-BBFC-9E8572146245}" type="pres">
      <dgm:prSet presAssocID="{E0655F09-4567-4C5A-9BBA-116BB709194A}" presName="iconBgRect" presStyleLbl="bgShp" presStyleIdx="3" presStyleCnt="4"/>
      <dgm:spPr/>
    </dgm:pt>
    <dgm:pt modelId="{4FD626E9-1FD9-4AE5-AB32-D5F80600ACD1}" type="pres">
      <dgm:prSet presAssocID="{E0655F09-4567-4C5A-9BBA-116BB70919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9448024D-EFBA-442A-B6A2-E626F5EB2E2F}" type="pres">
      <dgm:prSet presAssocID="{E0655F09-4567-4C5A-9BBA-116BB709194A}" presName="spaceRect" presStyleCnt="0"/>
      <dgm:spPr/>
    </dgm:pt>
    <dgm:pt modelId="{0E500855-B82F-43EB-B4BA-5191DBF927A7}" type="pres">
      <dgm:prSet presAssocID="{E0655F09-4567-4C5A-9BBA-116BB709194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C1C9200-7196-4EC8-B183-A79DB2371404}" type="presOf" srcId="{E0655F09-4567-4C5A-9BBA-116BB709194A}" destId="{0E500855-B82F-43EB-B4BA-5191DBF927A7}" srcOrd="0" destOrd="0" presId="urn:microsoft.com/office/officeart/2018/2/layout/IconCircleList"/>
    <dgm:cxn modelId="{278FEC0B-72D1-4040-BC0C-942ABC70D343}" srcId="{1226F84A-3ED1-44B3-AAF1-478EFA725F2C}" destId="{3F2DD009-EECF-4BED-BC60-90F4C6EF429C}" srcOrd="2" destOrd="0" parTransId="{B0490749-34D6-42F7-B278-F41B2F3C831A}" sibTransId="{9D87A3F5-00E6-42FD-A717-F6828730A69D}"/>
    <dgm:cxn modelId="{85057640-0EFB-4514-964B-E1D822ED8BB6}" srcId="{1226F84A-3ED1-44B3-AAF1-478EFA725F2C}" destId="{E0655F09-4567-4C5A-9BBA-116BB709194A}" srcOrd="3" destOrd="0" parTransId="{FB4B0CBF-4CD9-440B-83D0-A4443C04C09B}" sibTransId="{1E39BA01-8FB7-4E44-AF0D-02A7F483A918}"/>
    <dgm:cxn modelId="{A8EEC046-ED97-4019-82C3-23F2E90186D9}" type="presOf" srcId="{DA92ECF3-FC66-48AE-A161-C94F73E5513C}" destId="{CD743892-ABFA-41CE-951B-C0A5E821FC47}" srcOrd="0" destOrd="0" presId="urn:microsoft.com/office/officeart/2018/2/layout/IconCircleList"/>
    <dgm:cxn modelId="{3B877367-8CBD-4E0C-851E-570284E56FEE}" type="presOf" srcId="{3D2E18A1-695F-458B-9E25-B348B6173B52}" destId="{9754DA30-4B93-4607-A01B-191F3A6939AC}" srcOrd="0" destOrd="0" presId="urn:microsoft.com/office/officeart/2018/2/layout/IconCircleList"/>
    <dgm:cxn modelId="{B1CDCB97-6141-4CC9-9756-06B9BB9F117F}" type="presOf" srcId="{9D87A3F5-00E6-42FD-A717-F6828730A69D}" destId="{A83B4578-00F7-4219-8628-7D9F7553185B}" srcOrd="0" destOrd="0" presId="urn:microsoft.com/office/officeart/2018/2/layout/IconCircleList"/>
    <dgm:cxn modelId="{5AFC1F9A-6FBA-4550-BD3C-1756B4665294}" type="presOf" srcId="{DCA74B13-F9A5-4868-B70A-D2115390AD57}" destId="{FE429E3B-93DC-467F-B4DA-303E72829A44}" srcOrd="0" destOrd="0" presId="urn:microsoft.com/office/officeart/2018/2/layout/IconCircleList"/>
    <dgm:cxn modelId="{E05A36B0-260D-45A6-B6E6-FEF5BEF72B5B}" type="presOf" srcId="{1226F84A-3ED1-44B3-AAF1-478EFA725F2C}" destId="{7ADD7D5B-A9D2-46F2-BC99-DBA2EBA7F6F0}" srcOrd="0" destOrd="0" presId="urn:microsoft.com/office/officeart/2018/2/layout/IconCircleList"/>
    <dgm:cxn modelId="{72CA5BEE-2C23-492F-B132-3239856A900E}" srcId="{1226F84A-3ED1-44B3-AAF1-478EFA725F2C}" destId="{CA097C60-6F5F-4B9E-9D7D-7D34CB585C76}" srcOrd="0" destOrd="0" parTransId="{B53A8B1D-87BB-4C83-A6EA-3E38D81D9FBB}" sibTransId="{3D2E18A1-695F-458B-9E25-B348B6173B52}"/>
    <dgm:cxn modelId="{5E71A8EF-3616-499B-8B00-746A87207E9A}" srcId="{1226F84A-3ED1-44B3-AAF1-478EFA725F2C}" destId="{DCA74B13-F9A5-4868-B70A-D2115390AD57}" srcOrd="1" destOrd="0" parTransId="{8B9B0F38-A0C1-48A8-BD1F-E79606DB405C}" sibTransId="{DA92ECF3-FC66-48AE-A161-C94F73E5513C}"/>
    <dgm:cxn modelId="{97418FF2-597D-46D9-8641-C0E86C69B663}" type="presOf" srcId="{CA097C60-6F5F-4B9E-9D7D-7D34CB585C76}" destId="{FE452B9C-4B97-4E4B-8479-E19AA9EE002F}" srcOrd="0" destOrd="0" presId="urn:microsoft.com/office/officeart/2018/2/layout/IconCircleList"/>
    <dgm:cxn modelId="{73C5DDF5-CFE9-4EA2-9776-3C6C34B45405}" type="presOf" srcId="{3F2DD009-EECF-4BED-BC60-90F4C6EF429C}" destId="{5280A781-5FD4-4168-BAED-A683C4473BF4}" srcOrd="0" destOrd="0" presId="urn:microsoft.com/office/officeart/2018/2/layout/IconCircleList"/>
    <dgm:cxn modelId="{D1F3EA17-456B-4EE4-A754-3A637ACB41D5}" type="presParOf" srcId="{7ADD7D5B-A9D2-46F2-BC99-DBA2EBA7F6F0}" destId="{A0103A20-837D-43D9-91EE-D745B0A459AD}" srcOrd="0" destOrd="0" presId="urn:microsoft.com/office/officeart/2018/2/layout/IconCircleList"/>
    <dgm:cxn modelId="{0C6648EF-E28B-4C4E-9B8B-02E5C8799363}" type="presParOf" srcId="{A0103A20-837D-43D9-91EE-D745B0A459AD}" destId="{98C99B15-E39A-40C4-AE9D-4BC219F24136}" srcOrd="0" destOrd="0" presId="urn:microsoft.com/office/officeart/2018/2/layout/IconCircleList"/>
    <dgm:cxn modelId="{C4E29AC4-F36E-438D-9DAF-431934B21F9E}" type="presParOf" srcId="{98C99B15-E39A-40C4-AE9D-4BC219F24136}" destId="{3E515A77-E130-40D0-A24E-D83CEE7FB487}" srcOrd="0" destOrd="0" presId="urn:microsoft.com/office/officeart/2018/2/layout/IconCircleList"/>
    <dgm:cxn modelId="{C8AF9E39-84C5-433E-B535-B346227DC47B}" type="presParOf" srcId="{98C99B15-E39A-40C4-AE9D-4BC219F24136}" destId="{FB2D23E9-032E-4A8D-AC46-FCF13B120FC1}" srcOrd="1" destOrd="0" presId="urn:microsoft.com/office/officeart/2018/2/layout/IconCircleList"/>
    <dgm:cxn modelId="{07F1E669-09D2-49D2-B811-27B79C91E566}" type="presParOf" srcId="{98C99B15-E39A-40C4-AE9D-4BC219F24136}" destId="{75C788DC-7304-4158-BE34-9F71E88AF55F}" srcOrd="2" destOrd="0" presId="urn:microsoft.com/office/officeart/2018/2/layout/IconCircleList"/>
    <dgm:cxn modelId="{BE897D51-C3CE-479F-9A67-64EE052A14C9}" type="presParOf" srcId="{98C99B15-E39A-40C4-AE9D-4BC219F24136}" destId="{FE452B9C-4B97-4E4B-8479-E19AA9EE002F}" srcOrd="3" destOrd="0" presId="urn:microsoft.com/office/officeart/2018/2/layout/IconCircleList"/>
    <dgm:cxn modelId="{58365E65-4BC8-423C-A1BC-C7DD4ED58D9C}" type="presParOf" srcId="{A0103A20-837D-43D9-91EE-D745B0A459AD}" destId="{9754DA30-4B93-4607-A01B-191F3A6939AC}" srcOrd="1" destOrd="0" presId="urn:microsoft.com/office/officeart/2018/2/layout/IconCircleList"/>
    <dgm:cxn modelId="{A5FF2627-DC14-47A6-8F1F-E0C6C5CC714E}" type="presParOf" srcId="{A0103A20-837D-43D9-91EE-D745B0A459AD}" destId="{1449E319-1CEF-4450-B96B-EE74B306E248}" srcOrd="2" destOrd="0" presId="urn:microsoft.com/office/officeart/2018/2/layout/IconCircleList"/>
    <dgm:cxn modelId="{E0ECFDA0-F283-4554-83E7-FBE18DBAA898}" type="presParOf" srcId="{1449E319-1CEF-4450-B96B-EE74B306E248}" destId="{A8AF2766-2581-45A4-AEE9-BADB6245E9C9}" srcOrd="0" destOrd="0" presId="urn:microsoft.com/office/officeart/2018/2/layout/IconCircleList"/>
    <dgm:cxn modelId="{1E21FA40-E03C-4E4D-9BDA-66E88B155135}" type="presParOf" srcId="{1449E319-1CEF-4450-B96B-EE74B306E248}" destId="{A19A5CD9-E2B7-4510-A22B-383A250190BE}" srcOrd="1" destOrd="0" presId="urn:microsoft.com/office/officeart/2018/2/layout/IconCircleList"/>
    <dgm:cxn modelId="{3085DD5F-4126-4BE7-B73A-A764F93736E5}" type="presParOf" srcId="{1449E319-1CEF-4450-B96B-EE74B306E248}" destId="{1F9FC314-7319-49DD-96C5-2FFD6F8A2324}" srcOrd="2" destOrd="0" presId="urn:microsoft.com/office/officeart/2018/2/layout/IconCircleList"/>
    <dgm:cxn modelId="{E8F7A24E-992C-4279-AEE8-79CDD3CA7B4D}" type="presParOf" srcId="{1449E319-1CEF-4450-B96B-EE74B306E248}" destId="{FE429E3B-93DC-467F-B4DA-303E72829A44}" srcOrd="3" destOrd="0" presId="urn:microsoft.com/office/officeart/2018/2/layout/IconCircleList"/>
    <dgm:cxn modelId="{0C8B38A2-6A0F-4E6D-9110-0439C06A304C}" type="presParOf" srcId="{A0103A20-837D-43D9-91EE-D745B0A459AD}" destId="{CD743892-ABFA-41CE-951B-C0A5E821FC47}" srcOrd="3" destOrd="0" presId="urn:microsoft.com/office/officeart/2018/2/layout/IconCircleList"/>
    <dgm:cxn modelId="{8AEB721D-7100-4CB6-9A99-B82BD0DAAD56}" type="presParOf" srcId="{A0103A20-837D-43D9-91EE-D745B0A459AD}" destId="{9671AEA9-07B6-4ADA-8103-AB95320A5ED4}" srcOrd="4" destOrd="0" presId="urn:microsoft.com/office/officeart/2018/2/layout/IconCircleList"/>
    <dgm:cxn modelId="{65BB2BB8-B558-4931-81BB-B0C558D39313}" type="presParOf" srcId="{9671AEA9-07B6-4ADA-8103-AB95320A5ED4}" destId="{6FF3CC4C-9228-4F78-8238-3B64BB34C0F7}" srcOrd="0" destOrd="0" presId="urn:microsoft.com/office/officeart/2018/2/layout/IconCircleList"/>
    <dgm:cxn modelId="{14A89C4E-F35B-47B2-A026-84BD803EC408}" type="presParOf" srcId="{9671AEA9-07B6-4ADA-8103-AB95320A5ED4}" destId="{F2D21805-B387-4DCE-9FE5-A12EB1E53158}" srcOrd="1" destOrd="0" presId="urn:microsoft.com/office/officeart/2018/2/layout/IconCircleList"/>
    <dgm:cxn modelId="{DFA01505-4CEC-465B-BA09-76C3A6D48FDD}" type="presParOf" srcId="{9671AEA9-07B6-4ADA-8103-AB95320A5ED4}" destId="{40DAA0B2-15F4-47A0-B701-87C9A4131609}" srcOrd="2" destOrd="0" presId="urn:microsoft.com/office/officeart/2018/2/layout/IconCircleList"/>
    <dgm:cxn modelId="{637D00C0-464D-4349-9C9D-B7AF49FE4926}" type="presParOf" srcId="{9671AEA9-07B6-4ADA-8103-AB95320A5ED4}" destId="{5280A781-5FD4-4168-BAED-A683C4473BF4}" srcOrd="3" destOrd="0" presId="urn:microsoft.com/office/officeart/2018/2/layout/IconCircleList"/>
    <dgm:cxn modelId="{38DE514D-45D5-41E0-B126-9C5BC9279676}" type="presParOf" srcId="{A0103A20-837D-43D9-91EE-D745B0A459AD}" destId="{A83B4578-00F7-4219-8628-7D9F7553185B}" srcOrd="5" destOrd="0" presId="urn:microsoft.com/office/officeart/2018/2/layout/IconCircleList"/>
    <dgm:cxn modelId="{ED722FF6-F752-4609-8EE7-80931996FE11}" type="presParOf" srcId="{A0103A20-837D-43D9-91EE-D745B0A459AD}" destId="{A81537B5-FA94-4F0C-B893-82F838FCF7FB}" srcOrd="6" destOrd="0" presId="urn:microsoft.com/office/officeart/2018/2/layout/IconCircleList"/>
    <dgm:cxn modelId="{ABBB40C3-C5E5-47EF-9C69-274BFE64FA60}" type="presParOf" srcId="{A81537B5-FA94-4F0C-B893-82F838FCF7FB}" destId="{D93165EF-1B10-4530-BBFC-9E8572146245}" srcOrd="0" destOrd="0" presId="urn:microsoft.com/office/officeart/2018/2/layout/IconCircleList"/>
    <dgm:cxn modelId="{AC909145-A408-40CE-AE81-42CC4F4C9CB3}" type="presParOf" srcId="{A81537B5-FA94-4F0C-B893-82F838FCF7FB}" destId="{4FD626E9-1FD9-4AE5-AB32-D5F80600ACD1}" srcOrd="1" destOrd="0" presId="urn:microsoft.com/office/officeart/2018/2/layout/IconCircleList"/>
    <dgm:cxn modelId="{BD851B2E-3AD8-445D-9104-EFA8B85B3E9E}" type="presParOf" srcId="{A81537B5-FA94-4F0C-B893-82F838FCF7FB}" destId="{9448024D-EFBA-442A-B6A2-E626F5EB2E2F}" srcOrd="2" destOrd="0" presId="urn:microsoft.com/office/officeart/2018/2/layout/IconCircleList"/>
    <dgm:cxn modelId="{6A2D15C0-7F0D-4AE2-B57D-19D9EE67D874}" type="presParOf" srcId="{A81537B5-FA94-4F0C-B893-82F838FCF7FB}" destId="{0E500855-B82F-43EB-B4BA-5191DBF927A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5AF4A-AFC9-4529-87B9-DDB75081641B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0DC1F-4DAC-4C1E-BC4B-6377E68B2AEF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AF1D3-C051-4AA9-A984-6B6611FAEC67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Why?</a:t>
          </a:r>
        </a:p>
      </dsp:txBody>
      <dsp:txXfrm>
        <a:off x="1429899" y="2442"/>
        <a:ext cx="5083704" cy="1238008"/>
      </dsp:txXfrm>
    </dsp:sp>
    <dsp:sp modelId="{3C57ADDB-C5F6-4A43-9488-EEE13297D2CD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7B11A-059E-407D-B97B-58FFFD03BE96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C25B-4579-436D-BEF1-E4168CD2248D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What?</a:t>
          </a:r>
        </a:p>
      </dsp:txBody>
      <dsp:txXfrm>
        <a:off x="1429899" y="1549953"/>
        <a:ext cx="5083704" cy="1238008"/>
      </dsp:txXfrm>
    </dsp:sp>
    <dsp:sp modelId="{945E2FA5-7380-449A-A9B1-57B93555807A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F74AD-D5AB-4A27-B51D-5D3CBE40B8AC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F295B-E58C-4642-BD17-5735260AF846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Advantages</a:t>
          </a:r>
        </a:p>
      </dsp:txBody>
      <dsp:txXfrm>
        <a:off x="1429899" y="3097464"/>
        <a:ext cx="5083704" cy="1238008"/>
      </dsp:txXfrm>
    </dsp:sp>
    <dsp:sp modelId="{24CA2FC7-09C0-482D-9E76-7636CDD4900F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F4D7E-A648-403F-9F1E-99FB7CB645E0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79283-B21E-4F3E-B88A-26B427DCD37F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APIs vs Microservices</a:t>
          </a:r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15B3C-B2C2-4981-A83B-BAF0DD4E2921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18EF8-AF2C-415A-BAEF-2FE6926DBC66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CBC5B-6BA9-4CB3-AE18-88DFD5B00E45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Large &amp; Complex applications</a:t>
          </a:r>
        </a:p>
      </dsp:txBody>
      <dsp:txXfrm>
        <a:off x="569079" y="2644614"/>
        <a:ext cx="2072362" cy="720000"/>
      </dsp:txXfrm>
    </dsp:sp>
    <dsp:sp modelId="{71001B28-EA9A-4E0B-90D5-E1D7574EDD62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8E20C7-7ABD-471C-9E8E-8A4B29B4321A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42473-A2B5-4388-995E-22A55C36C337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Slow Development</a:t>
          </a:r>
        </a:p>
      </dsp:txBody>
      <dsp:txXfrm>
        <a:off x="3004105" y="2644614"/>
        <a:ext cx="2072362" cy="720000"/>
      </dsp:txXfrm>
    </dsp:sp>
    <dsp:sp modelId="{631E7092-13EB-4E93-8E6E-2F04DF9924F8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DDC2C-5231-4444-819C-C024A1D6B15C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49CCF-D256-45FB-B8D6-98B3FB9A31DA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Scalability Issues</a:t>
          </a:r>
        </a:p>
      </dsp:txBody>
      <dsp:txXfrm>
        <a:off x="5439131" y="2644614"/>
        <a:ext cx="2072362" cy="720000"/>
      </dsp:txXfrm>
    </dsp:sp>
    <dsp:sp modelId="{B0175DDF-DEA7-4C4F-A469-DF7ECD24BC62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505F9-8C41-4B95-8D05-F7F9495F32A2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734BB-2482-4074-B2D4-A9D12B415A0F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Unreliable</a:t>
          </a:r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15A77-E130-40D0-A24E-D83CEE7FB487}">
      <dsp:nvSpPr>
        <dsp:cNvPr id="0" name=""/>
        <dsp:cNvSpPr/>
      </dsp:nvSpPr>
      <dsp:spPr>
        <a:xfrm>
          <a:off x="212335" y="4703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D23E9-032E-4A8D-AC46-FCF13B120FC1}">
      <dsp:nvSpPr>
        <dsp:cNvPr id="0" name=""/>
        <dsp:cNvSpPr/>
      </dsp:nvSpPr>
      <dsp:spPr>
        <a:xfrm>
          <a:off x="492877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52B9C-4B97-4E4B-8479-E19AA9EE002F}">
      <dsp:nvSpPr>
        <dsp:cNvPr id="0" name=""/>
        <dsp:cNvSpPr/>
      </dsp:nvSpPr>
      <dsp:spPr>
        <a:xfrm>
          <a:off x="1834517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Runtime environment for JavaScript using V8 Engine</a:t>
          </a:r>
        </a:p>
      </dsp:txBody>
      <dsp:txXfrm>
        <a:off x="1834517" y="470390"/>
        <a:ext cx="3148942" cy="1335915"/>
      </dsp:txXfrm>
    </dsp:sp>
    <dsp:sp modelId="{A8AF2766-2581-45A4-AEE9-BADB6245E9C9}">
      <dsp:nvSpPr>
        <dsp:cNvPr id="0" name=""/>
        <dsp:cNvSpPr/>
      </dsp:nvSpPr>
      <dsp:spPr>
        <a:xfrm>
          <a:off x="5532139" y="4703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9A5CD9-E2B7-4510-A22B-383A250190BE}">
      <dsp:nvSpPr>
        <dsp:cNvPr id="0" name=""/>
        <dsp:cNvSpPr/>
      </dsp:nvSpPr>
      <dsp:spPr>
        <a:xfrm>
          <a:off x="5812681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29E3B-93DC-467F-B4DA-303E72829A44}">
      <dsp:nvSpPr>
        <dsp:cNvPr id="0" name=""/>
        <dsp:cNvSpPr/>
      </dsp:nvSpPr>
      <dsp:spPr>
        <a:xfrm>
          <a:off x="7154322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Asynchronous Event-Driven</a:t>
          </a:r>
          <a:endParaRPr lang="en-US" sz="2400" kern="1200" dirty="0"/>
        </a:p>
      </dsp:txBody>
      <dsp:txXfrm>
        <a:off x="7154322" y="470390"/>
        <a:ext cx="3148942" cy="1335915"/>
      </dsp:txXfrm>
    </dsp:sp>
    <dsp:sp modelId="{6FF3CC4C-9228-4F78-8238-3B64BB34C0F7}">
      <dsp:nvSpPr>
        <dsp:cNvPr id="0" name=""/>
        <dsp:cNvSpPr/>
      </dsp:nvSpPr>
      <dsp:spPr>
        <a:xfrm>
          <a:off x="212335" y="2546238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21805-B387-4DCE-9FE5-A12EB1E53158}">
      <dsp:nvSpPr>
        <dsp:cNvPr id="0" name=""/>
        <dsp:cNvSpPr/>
      </dsp:nvSpPr>
      <dsp:spPr>
        <a:xfrm>
          <a:off x="492877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0A781-5FD4-4168-BAED-A683C4473BF4}">
      <dsp:nvSpPr>
        <dsp:cNvPr id="0" name=""/>
        <dsp:cNvSpPr/>
      </dsp:nvSpPr>
      <dsp:spPr>
        <a:xfrm>
          <a:off x="1834517" y="254623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Non-Blocking I/O</a:t>
          </a:r>
          <a:endParaRPr lang="en-US" sz="2400" kern="1200"/>
        </a:p>
      </dsp:txBody>
      <dsp:txXfrm>
        <a:off x="1834517" y="2546238"/>
        <a:ext cx="3148942" cy="1335915"/>
      </dsp:txXfrm>
    </dsp:sp>
    <dsp:sp modelId="{D93165EF-1B10-4530-BBFC-9E8572146245}">
      <dsp:nvSpPr>
        <dsp:cNvPr id="0" name=""/>
        <dsp:cNvSpPr/>
      </dsp:nvSpPr>
      <dsp:spPr>
        <a:xfrm>
          <a:off x="5532139" y="2546238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626E9-1FD9-4AE5-AB32-D5F80600ACD1}">
      <dsp:nvSpPr>
        <dsp:cNvPr id="0" name=""/>
        <dsp:cNvSpPr/>
      </dsp:nvSpPr>
      <dsp:spPr>
        <a:xfrm>
          <a:off x="5812681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00855-B82F-43EB-B4BA-5191DBF927A7}">
      <dsp:nvSpPr>
        <dsp:cNvPr id="0" name=""/>
        <dsp:cNvSpPr/>
      </dsp:nvSpPr>
      <dsp:spPr>
        <a:xfrm>
          <a:off x="7154322" y="254623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Single Threaded</a:t>
          </a:r>
          <a:endParaRPr lang="en-US" sz="2400" kern="1200" dirty="0"/>
        </a:p>
      </dsp:txBody>
      <dsp:txXfrm>
        <a:off x="7154322" y="2546238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F15-6C53-F441-AFC3-BAE89F071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CE186-A4C3-6A4A-80C5-3EEC98018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9ED8D-C3BE-3C4C-A09B-FB42C23D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1B1AE-0AC1-F34A-B4CD-58C56A46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033E0-6BE7-C348-9F69-33F9EDC4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4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8805-DF86-C043-87C4-CA9C7093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DCD4B-AEC5-1140-8CF0-C94145BF5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79BF4-0657-CD4C-9BB0-26415FE73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789A1-B833-8C44-82D6-ECF667FE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EB2A1-6614-B440-903C-575C6136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1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712E2-0129-0747-AC96-D23275E821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064D7-4396-5E43-A064-418A1CB0E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DA0DC-36E5-6644-9E6F-62D17DF2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2C429-22C5-B146-8B4D-C785D4BE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685EE-B7B7-614A-9DBE-FBD21E10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B313-A835-7B42-810B-A992125D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0A6A-AD00-D143-B575-C4175EDE5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0CC5C-59AB-7C4B-8565-E9BD6321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8F98D-B3FD-7B40-997D-D0D70B49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AB826-7330-5A4E-BD16-59865437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4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CBD2-345A-5D4E-B0F5-956258CF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8F680-FA5F-2B43-B612-D94D6AC51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D464-FFA7-334D-B71D-A0944DC7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AB4B2-8C72-C347-9517-73D2DF1C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2DC88-78ED-404A-A669-3FCC4E04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6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27DD3-1017-194D-B33F-F5B01F21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10B27-06AA-DC49-ADE6-04C3CE603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AB090-9484-C54A-9BAD-6B6FD8288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E88AE-6782-8B4C-921F-B5D08AFB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95311-8A0F-084E-8D95-48E6613C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BE9AD-1D48-794D-ADDD-3E6A10A1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9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FE60-0470-9D40-9593-F1CFA245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916D4-719A-9C40-80C3-F7DF596C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83D93-6C71-EE42-B42D-9299E0947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46100-CA12-2F4B-AD47-EE476DCB4A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3D8CD-CF90-274A-875C-0B136F7CA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890A2-2E51-D347-8F68-B87F7982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D54088-E206-4244-BA2B-72F476F9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21FB82-5304-2146-A1CE-CCB3FC48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E989-A3C6-1D44-85AA-BC558D0C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149FD-0905-A14C-9667-90E876BF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60D33-970A-AF4D-82E9-5FD02E713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2039D-92B6-4446-86A6-20BE9341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0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AE5A5-2502-0747-8F3B-FB767814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0FFEB6-ACC0-F24E-9BF8-773FD622B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BAB52-DD9E-BB43-B3E0-462CAE8E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0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73D-CD37-BF4C-B218-22662FF3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D0A7-0EC8-0143-B0FF-89E9F8C91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CB7CC-19AB-8C4E-8B61-401370028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40F05-8802-BD4E-8941-4EF90CCA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4184A-3B7E-0C45-97DC-E2B607F28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4AB8-E9C5-1B41-A543-D685CAD5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70B2-E703-5244-90EF-BB00AC62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4FE87-7A70-924D-BF54-F72B4DB53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4F924-5B34-9148-B751-0F358D953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35D5E-D65A-BA4A-9FBA-D39E0C23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ACC53-1D00-D543-B02F-52ED6836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D8896-15A2-4745-8994-7B85C21E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6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7ADFB-34CB-1946-AA5D-6CE60BC6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06F42-CD1B-774C-94B5-44A3A373F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B453B-D2B9-8F4D-AEC2-97E32F2CC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9737-BB2A-2B47-A628-CA82AD93DDD7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38037-EC6B-E54F-A12E-10D42196A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88A9-89C4-6D48-8C2A-7D386216B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2AC6C-FAB0-614A-A282-93FE3D66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4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dworkspace/mern-worksho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colourful toy blocks">
            <a:extLst>
              <a:ext uri="{FF2B5EF4-FFF2-40B4-BE49-F238E27FC236}">
                <a16:creationId xmlns:a16="http://schemas.microsoft.com/office/drawing/2014/main" id="{FD93A96E-DF35-4FA7-B918-F2559F30D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4" b="1276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EABDA-BBEE-AD44-BDF2-35BE65AC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Demystifying MERN Stack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86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ED33-E1B7-E240-B48C-9B92E9F7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Microservice Architecture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A99F885-97F9-5542-A57B-0AD99A34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25" y="1863801"/>
            <a:ext cx="9706548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7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AAD0-B7FB-964C-AB72-A49FC6D8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Advantages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F70F-581C-6348-B087-21406682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Loosely Coupled</a:t>
            </a:r>
          </a:p>
          <a:p>
            <a:r>
              <a:rPr lang="en-US" sz="2400"/>
              <a:t>Language Neutral</a:t>
            </a:r>
          </a:p>
          <a:p>
            <a:r>
              <a:rPr lang="en-US" sz="2400"/>
              <a:t>Bounded Context</a:t>
            </a:r>
          </a:p>
          <a:p>
            <a:r>
              <a:rPr lang="en-US" sz="2400"/>
              <a:t>Independent Development</a:t>
            </a:r>
          </a:p>
          <a:p>
            <a:r>
              <a:rPr lang="en-US" sz="2400"/>
              <a:t>Fault Isolation</a:t>
            </a:r>
          </a:p>
        </p:txBody>
      </p:sp>
    </p:spTree>
    <p:extLst>
      <p:ext uri="{BB962C8B-B14F-4D97-AF65-F5344CB8AC3E}">
        <p14:creationId xmlns:p14="http://schemas.microsoft.com/office/powerpoint/2010/main" val="45419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EEF4-37F1-5143-AA50-720BF6BA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9AE1E4F-19AF-3E4A-982A-0DB0FAB47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45" y="1863801"/>
            <a:ext cx="10387709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9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E929B-0D90-EF49-822D-593788D28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 METHODS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0CDE7E3B-8831-6741-821F-05981D225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95" y="1863801"/>
            <a:ext cx="8223608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91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C112F-590D-BC4B-BD84-49577E13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10515599" cy="12962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APIs vs Microservices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EF55A8-5480-3142-8A1A-21D7AD20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95" y="2957665"/>
            <a:ext cx="8913408" cy="33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22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250BF-416D-7642-AD02-07F228889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NodeJS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EBC5FCA-0C2E-456B-91E9-D7C5FE3C1B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35357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466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19114-D5B9-0F41-A1AE-CAEF9B37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Loop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0DDEE1C-40F5-A44E-A629-1B911996A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49" y="1845426"/>
            <a:ext cx="8054849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22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19114-D5B9-0F41-A1AE-CAEF9B37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Loop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749E2CC-C239-3444-B349-75FF8793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43" y="1845426"/>
            <a:ext cx="8091460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4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19114-D5B9-0F41-A1AE-CAEF9B37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Loop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25FFEF-8ABF-D64E-BC58-35300766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43" y="1845426"/>
            <a:ext cx="8091460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5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19114-D5B9-0F41-A1AE-CAEF9B37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Loop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113934F-86FB-C64E-809E-425A4E1B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26" y="1845426"/>
            <a:ext cx="8165695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Sphere of mesh and nodes">
            <a:extLst>
              <a:ext uri="{FF2B5EF4-FFF2-40B4-BE49-F238E27FC236}">
                <a16:creationId xmlns:a16="http://schemas.microsoft.com/office/drawing/2014/main" id="{70882A53-7EA8-480B-9CF9-A0962D5A6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0073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FE12C-9D2E-8449-A351-C5E56B69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000000"/>
                </a:solidFill>
              </a:rPr>
              <a:t>What is the MERN Stack?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6B3104-F936-E347-A379-3FF6D9E05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>
                <a:solidFill>
                  <a:srgbClr val="000000"/>
                </a:solidFill>
              </a:rPr>
              <a:t>MERN stands for MongoDB, Express, React, Node, after the four key technologies that make up the stack.</a:t>
            </a:r>
          </a:p>
          <a:p>
            <a:r>
              <a:rPr lang="en-IN" sz="2000">
                <a:solidFill>
                  <a:srgbClr val="000000"/>
                </a:solidFill>
              </a:rPr>
              <a:t>MongoDB - document database</a:t>
            </a:r>
          </a:p>
          <a:p>
            <a:r>
              <a:rPr lang="en-IN" sz="2000">
                <a:solidFill>
                  <a:srgbClr val="000000"/>
                </a:solidFill>
              </a:rPr>
              <a:t>Express - Node.js web framework</a:t>
            </a:r>
          </a:p>
          <a:p>
            <a:r>
              <a:rPr lang="en-IN" sz="2000">
                <a:solidFill>
                  <a:srgbClr val="000000"/>
                </a:solidFill>
              </a:rPr>
              <a:t>React - Client-side JavaScript framework</a:t>
            </a:r>
          </a:p>
          <a:p>
            <a:r>
              <a:rPr lang="en-IN" sz="2000">
                <a:solidFill>
                  <a:srgbClr val="000000"/>
                </a:solidFill>
              </a:rPr>
              <a:t>Node - The JavaScript web server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85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19114-D5B9-0F41-A1AE-CAEF9B37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Loop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EC99C1E-63AC-FE45-AF6F-C2115D3C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812" y="1845426"/>
            <a:ext cx="8203323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4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19114-D5B9-0F41-A1AE-CAEF9B37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Loop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A59EFDC-AEFC-4B40-A135-AF2677E0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43" y="1845426"/>
            <a:ext cx="8091460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5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19114-D5B9-0F41-A1AE-CAEF9B37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Loop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82303B4-4D16-5D44-BE3C-85B51A7C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26" y="1845426"/>
            <a:ext cx="8165695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42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19114-D5B9-0F41-A1AE-CAEF9B37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Loop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8F33695-619E-7E49-A9D7-27689D1A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26" y="1845426"/>
            <a:ext cx="8165695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58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E139F69-90DB-4363-99C1-CDD094EED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2BDFD-9A7E-644E-B68E-DBA7DF6CA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00" y="662399"/>
            <a:ext cx="5995987" cy="1494000"/>
          </a:xfrm>
        </p:spPr>
        <p:txBody>
          <a:bodyPr anchor="t">
            <a:normAutofit/>
          </a:bodyPr>
          <a:lstStyle/>
          <a:p>
            <a:r>
              <a:rPr lang="en-US"/>
              <a:t>NPM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5608BC-985E-44AE-8C56-1C7990286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F652A2A-BC90-4341-B339-840F6E1C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55F3E59-21AB-424D-B654-E1B9E304F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4B5928C-C62A-CB49-B0ED-0091FA28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0"/>
            <a:ext cx="6015897" cy="3844800"/>
          </a:xfrm>
        </p:spPr>
        <p:txBody>
          <a:bodyPr>
            <a:normAutofit/>
          </a:bodyPr>
          <a:lstStyle/>
          <a:p>
            <a:r>
              <a:rPr lang="en-IN" sz="2000">
                <a:solidFill>
                  <a:schemeClr val="tx1">
                    <a:alpha val="60000"/>
                  </a:schemeClr>
                </a:solidFill>
              </a:rPr>
              <a:t>Node Package Manager</a:t>
            </a:r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IN" sz="2000">
                <a:solidFill>
                  <a:schemeClr val="tx1">
                    <a:alpha val="60000"/>
                  </a:schemeClr>
                </a:solidFill>
              </a:rPr>
              <a:t>npm is the command line client that allows developers to install and publish those packages.</a:t>
            </a:r>
          </a:p>
          <a:p>
            <a:r>
              <a:rPr lang="en-IN" sz="2000">
                <a:solidFill>
                  <a:schemeClr val="tx1">
                    <a:alpha val="60000"/>
                  </a:schemeClr>
                </a:solidFill>
              </a:rPr>
              <a:t>The npm registry is a public collection of packages of open-source code for Node.js &amp; JS community</a:t>
            </a:r>
          </a:p>
        </p:txBody>
      </p:sp>
      <p:pic>
        <p:nvPicPr>
          <p:cNvPr id="7" name="Graphic 6" descr="Open Source">
            <a:extLst>
              <a:ext uri="{FF2B5EF4-FFF2-40B4-BE49-F238E27FC236}">
                <a16:creationId xmlns:a16="http://schemas.microsoft.com/office/drawing/2014/main" id="{A51262FE-417D-4435-BFDF-31BB0C36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3428" y="1471918"/>
            <a:ext cx="3914164" cy="391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9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2E6ED-9D94-B949-B430-D345F1416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Node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8448-5C8D-D44F-BB00-715520F6E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575" y="4473360"/>
            <a:ext cx="9469211" cy="865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https://nodejs.org/en/download/</a:t>
            </a:r>
          </a:p>
        </p:txBody>
      </p:sp>
    </p:spTree>
    <p:extLst>
      <p:ext uri="{BB962C8B-B14F-4D97-AF65-F5344CB8AC3E}">
        <p14:creationId xmlns:p14="http://schemas.microsoft.com/office/powerpoint/2010/main" val="3332911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72D6747D-52EB-4ACB-B769-639B9F7B0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6727" r="2082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18606-E00D-A541-B53A-EA0817EC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E0E91-1C08-DA4B-A1C9-413AE8659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Node CMD</a:t>
            </a:r>
          </a:p>
          <a:p>
            <a:r>
              <a:rPr lang="en-US" sz="2000" dirty="0">
                <a:solidFill>
                  <a:srgbClr val="000000"/>
                </a:solidFill>
              </a:rPr>
              <a:t>Node-Express setup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Nodemon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Routes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Body Parser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Static assets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Express Handlebars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359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1CB8-0C46-8044-8CBA-3B416183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9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7A36-6E49-CC47-9D84-436831C1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raphic 5" descr="Smiling Face with No Fill">
            <a:extLst>
              <a:ext uri="{FF2B5EF4-FFF2-40B4-BE49-F238E27FC236}">
                <a16:creationId xmlns:a16="http://schemas.microsoft.com/office/drawing/2014/main" id="{17FE8F54-439F-43D1-BE48-75914FDB4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6F87B-8C20-824E-9B1D-0D10CF5345ED}"/>
              </a:ext>
            </a:extLst>
          </p:cNvPr>
          <p:cNvSpPr txBox="1"/>
          <p:nvPr/>
        </p:nvSpPr>
        <p:spPr>
          <a:xfrm>
            <a:off x="2274819" y="416403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Workshop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3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74E90-1949-4924-B663-AEA13DB79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46960" cy="385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3C5B-026A-C84C-9B81-0C4FC4C0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44" y="710273"/>
            <a:ext cx="4352315" cy="2813320"/>
          </a:xfrm>
        </p:spPr>
        <p:txBody>
          <a:bodyPr>
            <a:normAutofit/>
          </a:bodyPr>
          <a:lstStyle/>
          <a:p>
            <a:br>
              <a:rPr lang="en-IN" sz="3100"/>
            </a:br>
            <a:br>
              <a:rPr lang="en-IN" sz="3100"/>
            </a:br>
            <a:r>
              <a:rPr lang="en-IN" sz="3100"/>
              <a:t>How does the MERN stack work?</a:t>
            </a:r>
            <a:br>
              <a:rPr lang="en-IN" sz="3100"/>
            </a:br>
            <a:br>
              <a:rPr lang="en-IN" sz="3100"/>
            </a:br>
            <a:endParaRPr lang="en-US" sz="3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6484" cy="3854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F1CD8B-D430-49E7-8630-84152C41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528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1F5B8298-9AB4-45B4-B28E-C8C1A264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100AEF19-4AE6-42BE-81E6-95700DB85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1192B5C1-AE13-49EA-82FD-F3C3BC02A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713612B5-8E9D-4FEF-86B9-52A0FABD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4FC746D-B820-44A3-B1B3-53B690BC2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778550A-567F-40F6-A77F-2E2B50175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C28C989E-85FD-4D1C-AF77-82F4B985F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8FDDCED-5FC6-4B14-A0E2-DF4310ED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E80E854B-CCEB-4CEF-B465-561C4C872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02BED26F-9C32-4DF8-8739-D89F6F059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CE3B71C9-F500-46F1-8D17-C3EF4DA5F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C14431D0-29B6-473C-B2FD-4661864DA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D10457BA-9444-4642-861C-78120DD8D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27C95C30-0364-4C32-B686-0C366086A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0BDEDBA-CA15-41EE-B2C6-8A973B5E6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702B9007-982C-4F69-A443-B07F3BEFD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8596B48-F33B-451E-8C2D-3525B3387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4B493BB9-A171-4B97-B05A-187E03FFA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73B8111-A5EB-4EE8-9813-8495336F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6A4F8D39-9886-490F-B7A9-3B2693299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00C8B31-8927-0744-9A11-724FB9BF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69" y="543764"/>
            <a:ext cx="5977881" cy="28394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DAEF-20AC-EB44-801A-6A4D6A1B7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4099034"/>
            <a:ext cx="10785191" cy="21967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/>
              <a:t>The MERN architecture allows you to easily construct a 3-tier architecture (frontend, backend, database) entirely using JavaScript and JSON</a:t>
            </a:r>
          </a:p>
          <a:p>
            <a:pPr marL="0" indent="0">
              <a:buNone/>
            </a:pPr>
            <a:endParaRPr lang="en-IN" sz="2000"/>
          </a:p>
          <a:p>
            <a:pPr marL="0" indent="0">
              <a:buNone/>
            </a:pPr>
            <a:br>
              <a:rPr lang="en-IN" sz="2000"/>
            </a:br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6492875"/>
            <a:ext cx="12191999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7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Reflection of city at dusk on mirrored building">
            <a:extLst>
              <a:ext uri="{FF2B5EF4-FFF2-40B4-BE49-F238E27FC236}">
                <a16:creationId xmlns:a16="http://schemas.microsoft.com/office/drawing/2014/main" id="{7FD1C76F-5BBD-475A-9B76-399125E49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6" b="392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1184A-6E8B-994C-94F7-F709BCEC5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Building Microservices with Node and </a:t>
            </a:r>
            <a:r>
              <a:rPr lang="en-US" sz="5200" dirty="0" err="1">
                <a:solidFill>
                  <a:srgbClr val="FFFFFF"/>
                </a:solidFill>
              </a:rPr>
              <a:t>ExpressJS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6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F32128BB-2892-4AE6-82EB-C0220F56D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2798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B4AEC87-62F5-C64C-9E1B-CC2D75DA6BB3}"/>
              </a:ext>
            </a:extLst>
          </p:cNvPr>
          <p:cNvSpPr txBox="1"/>
          <p:nvPr/>
        </p:nvSpPr>
        <p:spPr>
          <a:xfrm>
            <a:off x="1152981" y="2721114"/>
            <a:ext cx="304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49671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2F8E7-C346-6B46-A63A-689EC278149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WHY? – Before Microservices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FB8D6F7-778E-6E4F-A900-1526BD3D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9803"/>
            <a:ext cx="10512547" cy="44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1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2F8E7-C346-6B46-A63A-689EC2781495}"/>
              </a:ext>
            </a:extLst>
          </p:cNvPr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Monolith Architecture - Challenges</a:t>
            </a:r>
          </a:p>
        </p:txBody>
      </p:sp>
      <p:graphicFrame>
        <p:nvGraphicFramePr>
          <p:cNvPr id="41" name="TextBox 2">
            <a:extLst>
              <a:ext uri="{FF2B5EF4-FFF2-40B4-BE49-F238E27FC236}">
                <a16:creationId xmlns:a16="http://schemas.microsoft.com/office/drawing/2014/main" id="{C6ED9C5E-A45F-4F18-BFEA-35AC47E40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1919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367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4ED33-E1B7-E240-B48C-9B92E9F7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Microservices? 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26F8A8A-C614-1141-863D-410AC7B3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7491"/>
            <a:ext cx="10512547" cy="41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9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4ED33-E1B7-E240-B48C-9B92E9F7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Microservices - Example 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C9DFB121-A81C-894A-9BDB-91ADF577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89" y="1845426"/>
            <a:ext cx="8641368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29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249</Words>
  <Application>Microsoft Macintosh PowerPoint</Application>
  <PresentationFormat>Widescreen</PresentationFormat>
  <Paragraphs>65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Demystifying MERN Stack</vt:lpstr>
      <vt:lpstr>What is the MERN Stack?</vt:lpstr>
      <vt:lpstr>  How does the MERN stack work?  </vt:lpstr>
      <vt:lpstr>Building Microservices with Node and ExpressJS</vt:lpstr>
      <vt:lpstr>PowerPoint Presentation</vt:lpstr>
      <vt:lpstr>PowerPoint Presentation</vt:lpstr>
      <vt:lpstr>PowerPoint Presentation</vt:lpstr>
      <vt:lpstr>What are Microservices? </vt:lpstr>
      <vt:lpstr>Microservices - Example </vt:lpstr>
      <vt:lpstr>Microservice Architecture</vt:lpstr>
      <vt:lpstr>Advantages</vt:lpstr>
      <vt:lpstr>APIs </vt:lpstr>
      <vt:lpstr>HTTP METHODS</vt:lpstr>
      <vt:lpstr>APIs vs Microservices</vt:lpstr>
      <vt:lpstr>NodeJS</vt:lpstr>
      <vt:lpstr>Event Loop</vt:lpstr>
      <vt:lpstr>Event Loop</vt:lpstr>
      <vt:lpstr>Event Loop</vt:lpstr>
      <vt:lpstr>Event Loop</vt:lpstr>
      <vt:lpstr>Event Loop</vt:lpstr>
      <vt:lpstr>Event Loop</vt:lpstr>
      <vt:lpstr>Event Loop</vt:lpstr>
      <vt:lpstr>Event Loop</vt:lpstr>
      <vt:lpstr>NPM</vt:lpstr>
      <vt:lpstr>Node Installation</vt:lpstr>
      <vt:lpstr>DEMO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Demystifying MERN Stack</dc:title>
  <dc:creator>Dinesh G M</dc:creator>
  <cp:lastModifiedBy>Dinesh G M</cp:lastModifiedBy>
  <cp:revision>2</cp:revision>
  <dcterms:created xsi:type="dcterms:W3CDTF">2021-03-24T12:48:46Z</dcterms:created>
  <dcterms:modified xsi:type="dcterms:W3CDTF">2021-03-24T13:01:44Z</dcterms:modified>
</cp:coreProperties>
</file>